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48"/>
  </p:notesMasterIdLst>
  <p:handoutMasterIdLst>
    <p:handoutMasterId r:id="rId49"/>
  </p:handoutMasterIdLst>
  <p:sldIdLst>
    <p:sldId id="261" r:id="rId2"/>
    <p:sldId id="298" r:id="rId3"/>
    <p:sldId id="293" r:id="rId4"/>
    <p:sldId id="294" r:id="rId5"/>
    <p:sldId id="295" r:id="rId6"/>
    <p:sldId id="297" r:id="rId7"/>
    <p:sldId id="296" r:id="rId8"/>
    <p:sldId id="299" r:id="rId9"/>
    <p:sldId id="300" r:id="rId10"/>
    <p:sldId id="301" r:id="rId11"/>
    <p:sldId id="292" r:id="rId12"/>
    <p:sldId id="263" r:id="rId13"/>
    <p:sldId id="264" r:id="rId14"/>
    <p:sldId id="265" r:id="rId15"/>
    <p:sldId id="266" r:id="rId16"/>
    <p:sldId id="267" r:id="rId17"/>
    <p:sldId id="268" r:id="rId18"/>
    <p:sldId id="269" r:id="rId19"/>
    <p:sldId id="270" r:id="rId20"/>
    <p:sldId id="272" r:id="rId21"/>
    <p:sldId id="273" r:id="rId22"/>
    <p:sldId id="302" r:id="rId23"/>
    <p:sldId id="303" r:id="rId24"/>
    <p:sldId id="280" r:id="rId25"/>
    <p:sldId id="281" r:id="rId26"/>
    <p:sldId id="284" r:id="rId27"/>
    <p:sldId id="282" r:id="rId28"/>
    <p:sldId id="283" r:id="rId29"/>
    <p:sldId id="285" r:id="rId30"/>
    <p:sldId id="286" r:id="rId31"/>
    <p:sldId id="287" r:id="rId32"/>
    <p:sldId id="288" r:id="rId33"/>
    <p:sldId id="289" r:id="rId34"/>
    <p:sldId id="290" r:id="rId35"/>
    <p:sldId id="291" r:id="rId36"/>
    <p:sldId id="262" r:id="rId37"/>
    <p:sldId id="275" r:id="rId38"/>
    <p:sldId id="277" r:id="rId39"/>
    <p:sldId id="278" r:id="rId40"/>
    <p:sldId id="279" r:id="rId41"/>
    <p:sldId id="304" r:id="rId42"/>
    <p:sldId id="306" r:id="rId43"/>
    <p:sldId id="308" r:id="rId44"/>
    <p:sldId id="309" r:id="rId45"/>
    <p:sldId id="311" r:id="rId46"/>
    <p:sldId id="305" r:id="rId47"/>
  </p:sldIdLst>
  <p:sldSz cx="9144000" cy="6858000" type="screen4x3"/>
  <p:notesSz cx="6797675" cy="9926638"/>
  <p:defaultTextStyle>
    <a:defPPr>
      <a:defRPr lang="en-US"/>
    </a:defPPr>
    <a:lvl1pPr algn="l" rtl="0" fontAlgn="base">
      <a:spcBef>
        <a:spcPct val="0"/>
      </a:spcBef>
      <a:spcAft>
        <a:spcPct val="0"/>
      </a:spcAft>
      <a:defRPr sz="7600" b="1" kern="1200">
        <a:solidFill>
          <a:srgbClr val="FFD624"/>
        </a:solidFill>
        <a:latin typeface="Verdana" pitchFamily="34" charset="0"/>
        <a:ea typeface="MS PGothic" pitchFamily="34" charset="-128"/>
        <a:cs typeface="+mn-cs"/>
      </a:defRPr>
    </a:lvl1pPr>
    <a:lvl2pPr marL="457200" algn="l" rtl="0" fontAlgn="base">
      <a:spcBef>
        <a:spcPct val="0"/>
      </a:spcBef>
      <a:spcAft>
        <a:spcPct val="0"/>
      </a:spcAft>
      <a:defRPr sz="7600" b="1" kern="1200">
        <a:solidFill>
          <a:srgbClr val="FFD624"/>
        </a:solidFill>
        <a:latin typeface="Verdana" pitchFamily="34" charset="0"/>
        <a:ea typeface="MS PGothic" pitchFamily="34" charset="-128"/>
        <a:cs typeface="+mn-cs"/>
      </a:defRPr>
    </a:lvl2pPr>
    <a:lvl3pPr marL="914400" algn="l" rtl="0" fontAlgn="base">
      <a:spcBef>
        <a:spcPct val="0"/>
      </a:spcBef>
      <a:spcAft>
        <a:spcPct val="0"/>
      </a:spcAft>
      <a:defRPr sz="7600" b="1" kern="1200">
        <a:solidFill>
          <a:srgbClr val="FFD624"/>
        </a:solidFill>
        <a:latin typeface="Verdana" pitchFamily="34" charset="0"/>
        <a:ea typeface="MS PGothic" pitchFamily="34" charset="-128"/>
        <a:cs typeface="+mn-cs"/>
      </a:defRPr>
    </a:lvl3pPr>
    <a:lvl4pPr marL="1371600" algn="l" rtl="0" fontAlgn="base">
      <a:spcBef>
        <a:spcPct val="0"/>
      </a:spcBef>
      <a:spcAft>
        <a:spcPct val="0"/>
      </a:spcAft>
      <a:defRPr sz="7600" b="1" kern="1200">
        <a:solidFill>
          <a:srgbClr val="FFD624"/>
        </a:solidFill>
        <a:latin typeface="Verdana" pitchFamily="34" charset="0"/>
        <a:ea typeface="MS PGothic" pitchFamily="34" charset="-128"/>
        <a:cs typeface="+mn-cs"/>
      </a:defRPr>
    </a:lvl4pPr>
    <a:lvl5pPr marL="1828800" algn="l" rtl="0" fontAlgn="base">
      <a:spcBef>
        <a:spcPct val="0"/>
      </a:spcBef>
      <a:spcAft>
        <a:spcPct val="0"/>
      </a:spcAft>
      <a:defRPr sz="7600" b="1" kern="1200">
        <a:solidFill>
          <a:srgbClr val="FFD624"/>
        </a:solidFill>
        <a:latin typeface="Verdana" pitchFamily="34" charset="0"/>
        <a:ea typeface="MS PGothic" pitchFamily="34" charset="-128"/>
        <a:cs typeface="+mn-cs"/>
      </a:defRPr>
    </a:lvl5pPr>
    <a:lvl6pPr marL="2286000" algn="l" defTabSz="914400" rtl="0" eaLnBrk="1" latinLnBrk="0" hangingPunct="1">
      <a:defRPr sz="7600" b="1" kern="1200">
        <a:solidFill>
          <a:srgbClr val="FFD624"/>
        </a:solidFill>
        <a:latin typeface="Verdana" pitchFamily="34" charset="0"/>
        <a:ea typeface="MS PGothic" pitchFamily="34" charset="-128"/>
        <a:cs typeface="+mn-cs"/>
      </a:defRPr>
    </a:lvl6pPr>
    <a:lvl7pPr marL="2743200" algn="l" defTabSz="914400" rtl="0" eaLnBrk="1" latinLnBrk="0" hangingPunct="1">
      <a:defRPr sz="7600" b="1" kern="1200">
        <a:solidFill>
          <a:srgbClr val="FFD624"/>
        </a:solidFill>
        <a:latin typeface="Verdana" pitchFamily="34" charset="0"/>
        <a:ea typeface="MS PGothic" pitchFamily="34" charset="-128"/>
        <a:cs typeface="+mn-cs"/>
      </a:defRPr>
    </a:lvl7pPr>
    <a:lvl8pPr marL="3200400" algn="l" defTabSz="914400" rtl="0" eaLnBrk="1" latinLnBrk="0" hangingPunct="1">
      <a:defRPr sz="7600" b="1" kern="1200">
        <a:solidFill>
          <a:srgbClr val="FFD624"/>
        </a:solidFill>
        <a:latin typeface="Verdana" pitchFamily="34" charset="0"/>
        <a:ea typeface="MS PGothic" pitchFamily="34" charset="-128"/>
        <a:cs typeface="+mn-cs"/>
      </a:defRPr>
    </a:lvl8pPr>
    <a:lvl9pPr marL="3657600" algn="l" defTabSz="914400" rtl="0" eaLnBrk="1" latinLnBrk="0" hangingPunct="1">
      <a:defRPr sz="7600" b="1" kern="1200">
        <a:solidFill>
          <a:srgbClr val="FFD624"/>
        </a:solidFill>
        <a:latin typeface="Verdana" pitchFamily="34" charset="0"/>
        <a:ea typeface="MS PGothic" pitchFamily="34"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4494"/>
    <a:srgbClr val="000000"/>
    <a:srgbClr val="37ACDE"/>
    <a:srgbClr val="3166CF"/>
    <a:srgbClr val="3E6FD2"/>
    <a:srgbClr val="2D5EC1"/>
    <a:srgbClr val="BDDEFF"/>
    <a:srgbClr val="99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4559" autoAdjust="0"/>
    <p:restoredTop sz="96980" autoAdjust="0"/>
  </p:normalViewPr>
  <p:slideViewPr>
    <p:cSldViewPr snapToGrid="0">
      <p:cViewPr>
        <p:scale>
          <a:sx n="70" d="100"/>
          <a:sy n="70" d="100"/>
        </p:scale>
        <p:origin x="-1152" y="-180"/>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hdr" sz="quarter"/>
          </p:nvPr>
        </p:nvSpPr>
        <p:spPr bwMode="auto">
          <a:xfrm>
            <a:off x="0" y="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t" anchorCtr="0" compatLnSpc="1">
            <a:prstTxWarp prst="textNoShape">
              <a:avLst/>
            </a:prstTxWarp>
          </a:bodyPr>
          <a:lstStyle>
            <a:lvl1pPr>
              <a:defRPr sz="1200" b="0">
                <a:solidFill>
                  <a:schemeClr val="tx1"/>
                </a:solidFill>
                <a:latin typeface="Arial" charset="0"/>
                <a:ea typeface="ＭＳ Ｐゴシック" charset="0"/>
                <a:cs typeface="+mn-cs"/>
              </a:defRPr>
            </a:lvl1pPr>
          </a:lstStyle>
          <a:p>
            <a:pPr>
              <a:defRPr/>
            </a:pPr>
            <a:endParaRPr lang="en-GB"/>
          </a:p>
        </p:txBody>
      </p:sp>
      <p:sp>
        <p:nvSpPr>
          <p:cNvPr id="37891" name="Rectangle 3"/>
          <p:cNvSpPr>
            <a:spLocks noGrp="1" noChangeArrowheads="1"/>
          </p:cNvSpPr>
          <p:nvPr>
            <p:ph type="dt" sz="quarter" idx="1"/>
          </p:nvPr>
        </p:nvSpPr>
        <p:spPr bwMode="auto">
          <a:xfrm>
            <a:off x="3849688" y="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t" anchorCtr="0" compatLnSpc="1">
            <a:prstTxWarp prst="textNoShape">
              <a:avLst/>
            </a:prstTxWarp>
          </a:bodyPr>
          <a:lstStyle>
            <a:lvl1pPr algn="r">
              <a:defRPr sz="1200" b="0">
                <a:solidFill>
                  <a:schemeClr val="tx1"/>
                </a:solidFill>
                <a:latin typeface="Arial" charset="0"/>
                <a:ea typeface="ＭＳ Ｐゴシック" charset="0"/>
                <a:cs typeface="+mn-cs"/>
              </a:defRPr>
            </a:lvl1pPr>
          </a:lstStyle>
          <a:p>
            <a:pPr>
              <a:defRPr/>
            </a:pPr>
            <a:endParaRPr lang="en-GB"/>
          </a:p>
        </p:txBody>
      </p:sp>
      <p:sp>
        <p:nvSpPr>
          <p:cNvPr id="37892" name="Rectangle 4"/>
          <p:cNvSpPr>
            <a:spLocks noGrp="1" noChangeArrowheads="1"/>
          </p:cNvSpPr>
          <p:nvPr>
            <p:ph type="ftr" sz="quarter" idx="2"/>
          </p:nvPr>
        </p:nvSpPr>
        <p:spPr bwMode="auto">
          <a:xfrm>
            <a:off x="0" y="9428163"/>
            <a:ext cx="2946400" cy="496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b" anchorCtr="0" compatLnSpc="1">
            <a:prstTxWarp prst="textNoShape">
              <a:avLst/>
            </a:prstTxWarp>
          </a:bodyPr>
          <a:lstStyle>
            <a:lvl1pPr>
              <a:defRPr sz="1200" b="0">
                <a:solidFill>
                  <a:schemeClr val="tx1"/>
                </a:solidFill>
                <a:latin typeface="Arial" charset="0"/>
                <a:ea typeface="ＭＳ Ｐゴシック" charset="0"/>
                <a:cs typeface="+mn-cs"/>
              </a:defRPr>
            </a:lvl1pPr>
          </a:lstStyle>
          <a:p>
            <a:pPr>
              <a:defRPr/>
            </a:pPr>
            <a:endParaRPr lang="en-GB"/>
          </a:p>
        </p:txBody>
      </p:sp>
      <p:sp>
        <p:nvSpPr>
          <p:cNvPr id="37893" name="Rectangle 5"/>
          <p:cNvSpPr>
            <a:spLocks noGrp="1" noChangeArrowheads="1"/>
          </p:cNvSpPr>
          <p:nvPr>
            <p:ph type="sldNum" sz="quarter" idx="3"/>
          </p:nvPr>
        </p:nvSpPr>
        <p:spPr bwMode="auto">
          <a:xfrm>
            <a:off x="3849688" y="9428163"/>
            <a:ext cx="2946400" cy="496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b" anchorCtr="0" compatLnSpc="1">
            <a:prstTxWarp prst="textNoShape">
              <a:avLst/>
            </a:prstTxWarp>
          </a:bodyPr>
          <a:lstStyle>
            <a:lvl1pPr algn="r">
              <a:defRPr sz="1200" b="0">
                <a:solidFill>
                  <a:schemeClr val="tx1"/>
                </a:solidFill>
                <a:latin typeface="Arial" pitchFamily="34" charset="0"/>
                <a:cs typeface="+mn-cs"/>
              </a:defRPr>
            </a:lvl1pPr>
          </a:lstStyle>
          <a:p>
            <a:pPr>
              <a:defRPr/>
            </a:pPr>
            <a:fld id="{DF19A6F6-73FA-43A9-93FC-3DEA55C9B0CD}" type="slidenum">
              <a:rPr lang="en-US"/>
              <a:pPr>
                <a:defRPr/>
              </a:pPr>
              <a:t>‹#›</a:t>
            </a:fld>
            <a:endParaRPr lang="en-US"/>
          </a:p>
        </p:txBody>
      </p:sp>
    </p:spTree>
    <p:extLst>
      <p:ext uri="{BB962C8B-B14F-4D97-AF65-F5344CB8AC3E}">
        <p14:creationId xmlns:p14="http://schemas.microsoft.com/office/powerpoint/2010/main" val="3139933671"/>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hdr" sz="quarter"/>
          </p:nvPr>
        </p:nvSpPr>
        <p:spPr bwMode="auto">
          <a:xfrm>
            <a:off x="0" y="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t" anchorCtr="0" compatLnSpc="1">
            <a:prstTxWarp prst="textNoShape">
              <a:avLst/>
            </a:prstTxWarp>
          </a:bodyPr>
          <a:lstStyle>
            <a:lvl1pPr>
              <a:defRPr sz="1200" b="0">
                <a:solidFill>
                  <a:schemeClr val="tx1"/>
                </a:solidFill>
                <a:latin typeface="Arial" charset="0"/>
                <a:ea typeface="ＭＳ Ｐゴシック" charset="0"/>
                <a:cs typeface="+mn-cs"/>
              </a:defRPr>
            </a:lvl1pPr>
          </a:lstStyle>
          <a:p>
            <a:pPr>
              <a:defRPr/>
            </a:pPr>
            <a:endParaRPr lang="en-GB"/>
          </a:p>
        </p:txBody>
      </p:sp>
      <p:sp>
        <p:nvSpPr>
          <p:cNvPr id="36867" name="Rectangle 3"/>
          <p:cNvSpPr>
            <a:spLocks noGrp="1" noChangeArrowheads="1"/>
          </p:cNvSpPr>
          <p:nvPr>
            <p:ph type="dt" idx="1"/>
          </p:nvPr>
        </p:nvSpPr>
        <p:spPr bwMode="auto">
          <a:xfrm>
            <a:off x="3849688" y="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t" anchorCtr="0" compatLnSpc="1">
            <a:prstTxWarp prst="textNoShape">
              <a:avLst/>
            </a:prstTxWarp>
          </a:bodyPr>
          <a:lstStyle>
            <a:lvl1pPr algn="r">
              <a:defRPr sz="1200" b="0">
                <a:solidFill>
                  <a:schemeClr val="tx1"/>
                </a:solidFill>
                <a:latin typeface="Arial" charset="0"/>
                <a:ea typeface="ＭＳ Ｐゴシック" charset="0"/>
                <a:cs typeface="+mn-cs"/>
              </a:defRPr>
            </a:lvl1pPr>
          </a:lstStyle>
          <a:p>
            <a:pPr>
              <a:defRPr/>
            </a:pPr>
            <a:endParaRPr lang="en-GB"/>
          </a:p>
        </p:txBody>
      </p:sp>
      <p:sp>
        <p:nvSpPr>
          <p:cNvPr id="36868" name="Rectangle 4"/>
          <p:cNvSpPr>
            <a:spLocks noGrp="1" noRot="1" noChangeAspect="1" noChangeArrowheads="1" noTextEdit="1"/>
          </p:cNvSpPr>
          <p:nvPr>
            <p:ph type="sldImg" idx="2"/>
          </p:nvPr>
        </p:nvSpPr>
        <p:spPr bwMode="auto">
          <a:xfrm>
            <a:off x="917575" y="744538"/>
            <a:ext cx="4964113" cy="3722687"/>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sp>
      <p:sp>
        <p:nvSpPr>
          <p:cNvPr id="36869" name="Rectangle 5"/>
          <p:cNvSpPr>
            <a:spLocks noGrp="1" noChangeArrowheads="1"/>
          </p:cNvSpPr>
          <p:nvPr>
            <p:ph type="body" sz="quarter" idx="3"/>
          </p:nvPr>
        </p:nvSpPr>
        <p:spPr bwMode="auto">
          <a:xfrm>
            <a:off x="679450" y="4714875"/>
            <a:ext cx="5438775" cy="4467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t" anchorCtr="0" compatLnSpc="1">
            <a:prstTxWarp prst="textNoShape">
              <a:avLst/>
            </a:prstTxWarp>
          </a:bodyPr>
          <a:lstStyle/>
          <a:p>
            <a:pPr lvl="0"/>
            <a:r>
              <a:rPr lang="en-GB" noProof="0" smtClean="0"/>
              <a:t>Click to edit Master text styles</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p>
        </p:txBody>
      </p:sp>
      <p:sp>
        <p:nvSpPr>
          <p:cNvPr id="36870" name="Rectangle 6"/>
          <p:cNvSpPr>
            <a:spLocks noGrp="1" noChangeArrowheads="1"/>
          </p:cNvSpPr>
          <p:nvPr>
            <p:ph type="ftr" sz="quarter" idx="4"/>
          </p:nvPr>
        </p:nvSpPr>
        <p:spPr bwMode="auto">
          <a:xfrm>
            <a:off x="0" y="9428163"/>
            <a:ext cx="2946400" cy="496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b" anchorCtr="0" compatLnSpc="1">
            <a:prstTxWarp prst="textNoShape">
              <a:avLst/>
            </a:prstTxWarp>
          </a:bodyPr>
          <a:lstStyle>
            <a:lvl1pPr>
              <a:defRPr sz="1200" b="0">
                <a:solidFill>
                  <a:schemeClr val="tx1"/>
                </a:solidFill>
                <a:latin typeface="Arial" charset="0"/>
                <a:ea typeface="ＭＳ Ｐゴシック" charset="0"/>
                <a:cs typeface="+mn-cs"/>
              </a:defRPr>
            </a:lvl1pPr>
          </a:lstStyle>
          <a:p>
            <a:pPr>
              <a:defRPr/>
            </a:pPr>
            <a:endParaRPr lang="en-GB"/>
          </a:p>
        </p:txBody>
      </p:sp>
      <p:sp>
        <p:nvSpPr>
          <p:cNvPr id="36871" name="Rectangle 7"/>
          <p:cNvSpPr>
            <a:spLocks noGrp="1" noChangeArrowheads="1"/>
          </p:cNvSpPr>
          <p:nvPr>
            <p:ph type="sldNum" sz="quarter" idx="5"/>
          </p:nvPr>
        </p:nvSpPr>
        <p:spPr bwMode="auto">
          <a:xfrm>
            <a:off x="3849688" y="9428163"/>
            <a:ext cx="2946400" cy="496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b" anchorCtr="0" compatLnSpc="1">
            <a:prstTxWarp prst="textNoShape">
              <a:avLst/>
            </a:prstTxWarp>
          </a:bodyPr>
          <a:lstStyle>
            <a:lvl1pPr algn="r">
              <a:defRPr sz="1200" b="0">
                <a:solidFill>
                  <a:schemeClr val="tx1"/>
                </a:solidFill>
                <a:latin typeface="Arial" pitchFamily="34" charset="0"/>
                <a:cs typeface="+mn-cs"/>
              </a:defRPr>
            </a:lvl1pPr>
          </a:lstStyle>
          <a:p>
            <a:pPr>
              <a:defRPr/>
            </a:pPr>
            <a:fld id="{BA1D9C2E-F765-4A00-84EB-CFF4336DE77C}" type="slidenum">
              <a:rPr lang="en-US"/>
              <a:pPr>
                <a:defRPr/>
              </a:pPr>
              <a:t>‹#›</a:t>
            </a:fld>
            <a:endParaRPr lang="en-US"/>
          </a:p>
        </p:txBody>
      </p:sp>
    </p:spTree>
    <p:extLst>
      <p:ext uri="{BB962C8B-B14F-4D97-AF65-F5344CB8AC3E}">
        <p14:creationId xmlns:p14="http://schemas.microsoft.com/office/powerpoint/2010/main" val="2531381983"/>
      </p:ext>
    </p:extLst>
  </p:cSld>
  <p:clrMap bg1="lt1" tx1="dk1" bg2="lt2" tx2="dk2" accent1="accent1" accent2="accent2" accent3="accent3" accent4="accent4" accent5="accent5" accent6="accent6" hlink="hlink" folHlink="folHlink"/>
  <p:hf hdr="0" ftr="0"/>
  <p:notesStyle>
    <a:lvl1pPr algn="l" rtl="0" eaLnBrk="0" fontAlgn="base" hangingPunct="0">
      <a:spcBef>
        <a:spcPct val="30000"/>
      </a:spcBef>
      <a:spcAft>
        <a:spcPct val="0"/>
      </a:spcAft>
      <a:defRPr sz="1200" kern="1200">
        <a:solidFill>
          <a:schemeClr val="tx1"/>
        </a:solidFill>
        <a:latin typeface="Arial" charset="0"/>
        <a:ea typeface="MS PGothic" pitchFamily="34" charset="-128"/>
        <a:cs typeface="ＭＳ Ｐゴシック" charset="0"/>
      </a:defRPr>
    </a:lvl1pPr>
    <a:lvl2pPr marL="457200" algn="l" rtl="0" eaLnBrk="0" fontAlgn="base" hangingPunct="0">
      <a:spcBef>
        <a:spcPct val="30000"/>
      </a:spcBef>
      <a:spcAft>
        <a:spcPct val="0"/>
      </a:spcAft>
      <a:defRPr sz="1200" kern="1200">
        <a:solidFill>
          <a:schemeClr val="tx1"/>
        </a:solidFill>
        <a:latin typeface="Arial" charset="0"/>
        <a:ea typeface="MS PGothic" pitchFamily="34"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MS PGothic" pitchFamily="34"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MS PGothic" pitchFamily="34"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MS PGothic" pitchFamily="3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a:p>
        </p:txBody>
      </p:sp>
      <p:sp>
        <p:nvSpPr>
          <p:cNvPr id="4" name="Date Placeholder 3"/>
          <p:cNvSpPr>
            <a:spLocks noGrp="1"/>
          </p:cNvSpPr>
          <p:nvPr>
            <p:ph type="dt" idx="10"/>
          </p:nvPr>
        </p:nvSpPr>
        <p:spPr/>
        <p:txBody>
          <a:bodyPr/>
          <a:lstStyle/>
          <a:p>
            <a:pPr>
              <a:defRPr/>
            </a:pPr>
            <a:endParaRPr lang="en-GB"/>
          </a:p>
        </p:txBody>
      </p:sp>
      <p:sp>
        <p:nvSpPr>
          <p:cNvPr id="5" name="Slide Number Placeholder 4"/>
          <p:cNvSpPr>
            <a:spLocks noGrp="1"/>
          </p:cNvSpPr>
          <p:nvPr>
            <p:ph type="sldNum" sz="quarter" idx="11"/>
          </p:nvPr>
        </p:nvSpPr>
        <p:spPr/>
        <p:txBody>
          <a:bodyPr/>
          <a:lstStyle/>
          <a:p>
            <a:pPr>
              <a:defRPr/>
            </a:pPr>
            <a:fld id="{BA1D9C2E-F765-4A00-84EB-CFF4336DE77C}" type="slidenum">
              <a:rPr lang="en-US" smtClean="0"/>
              <a:pPr>
                <a:defRPr/>
              </a:pPr>
              <a:t>16</a:t>
            </a:fld>
            <a:endParaRPr lang="en-US"/>
          </a:p>
        </p:txBody>
      </p:sp>
    </p:spTree>
    <p:extLst>
      <p:ext uri="{BB962C8B-B14F-4D97-AF65-F5344CB8AC3E}">
        <p14:creationId xmlns:p14="http://schemas.microsoft.com/office/powerpoint/2010/main" val="258004221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4" name="Picture 17" descr="collage_3_2_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292475"/>
            <a:ext cx="4886325" cy="356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0" descr="JRC_Slides_Footer.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65613" y="6461125"/>
            <a:ext cx="6127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0" y="0"/>
            <a:ext cx="9144000" cy="957263"/>
          </a:xfrm>
          <a:prstGeom prst="rect">
            <a:avLst/>
          </a:prstGeom>
          <a:solidFill>
            <a:srgbClr val="37ACDE"/>
          </a:solidFill>
          <a:ln>
            <a:solidFill>
              <a:srgbClr val="37ACDE"/>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p>
        </p:txBody>
      </p:sp>
      <p:pic>
        <p:nvPicPr>
          <p:cNvPr id="7" name="Picture 10" descr="JRC_Slides_Logo_EN.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971925" y="258763"/>
            <a:ext cx="1435100"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a:spLocks noChangeArrowheads="1"/>
          </p:cNvSpPr>
          <p:nvPr/>
        </p:nvSpPr>
        <p:spPr bwMode="auto">
          <a:xfrm>
            <a:off x="5497513" y="3328988"/>
            <a:ext cx="2847975"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7600" b="1">
                <a:solidFill>
                  <a:srgbClr val="FFD624"/>
                </a:solidFill>
                <a:latin typeface="Verdana" charset="0"/>
                <a:ea typeface="ＭＳ Ｐゴシック" charset="0"/>
                <a:cs typeface="ＭＳ Ｐゴシック" charset="0"/>
              </a:defRPr>
            </a:lvl1pPr>
            <a:lvl2pPr marL="742950" indent="-285750" eaLnBrk="0" hangingPunct="0">
              <a:defRPr sz="7600" b="1">
                <a:solidFill>
                  <a:srgbClr val="FFD624"/>
                </a:solidFill>
                <a:latin typeface="Verdana" charset="0"/>
                <a:ea typeface="ＭＳ Ｐゴシック" charset="0"/>
              </a:defRPr>
            </a:lvl2pPr>
            <a:lvl3pPr marL="1143000" indent="-228600" eaLnBrk="0" hangingPunct="0">
              <a:defRPr sz="7600" b="1">
                <a:solidFill>
                  <a:srgbClr val="FFD624"/>
                </a:solidFill>
                <a:latin typeface="Verdana" charset="0"/>
                <a:ea typeface="ＭＳ Ｐゴシック" charset="0"/>
              </a:defRPr>
            </a:lvl3pPr>
            <a:lvl4pPr marL="1600200" indent="-228600" eaLnBrk="0" hangingPunct="0">
              <a:defRPr sz="7600" b="1">
                <a:solidFill>
                  <a:srgbClr val="FFD624"/>
                </a:solidFill>
                <a:latin typeface="Verdana" charset="0"/>
                <a:ea typeface="ＭＳ Ｐゴシック" charset="0"/>
              </a:defRPr>
            </a:lvl4pPr>
            <a:lvl5pPr marL="2057400" indent="-228600" eaLnBrk="0" hangingPunct="0">
              <a:defRPr sz="7600" b="1">
                <a:solidFill>
                  <a:srgbClr val="FFD624"/>
                </a:solidFill>
                <a:latin typeface="Verdana" charset="0"/>
                <a:ea typeface="ＭＳ Ｐゴシック" charset="0"/>
              </a:defRPr>
            </a:lvl5pPr>
            <a:lvl6pPr marL="2514600" indent="-228600" eaLnBrk="0" fontAlgn="base" hangingPunct="0">
              <a:spcBef>
                <a:spcPct val="0"/>
              </a:spcBef>
              <a:spcAft>
                <a:spcPct val="0"/>
              </a:spcAft>
              <a:defRPr sz="7600" b="1">
                <a:solidFill>
                  <a:srgbClr val="FFD624"/>
                </a:solidFill>
                <a:latin typeface="Verdana" charset="0"/>
                <a:ea typeface="ＭＳ Ｐゴシック" charset="0"/>
              </a:defRPr>
            </a:lvl6pPr>
            <a:lvl7pPr marL="2971800" indent="-228600" eaLnBrk="0" fontAlgn="base" hangingPunct="0">
              <a:spcBef>
                <a:spcPct val="0"/>
              </a:spcBef>
              <a:spcAft>
                <a:spcPct val="0"/>
              </a:spcAft>
              <a:defRPr sz="7600" b="1">
                <a:solidFill>
                  <a:srgbClr val="FFD624"/>
                </a:solidFill>
                <a:latin typeface="Verdana" charset="0"/>
                <a:ea typeface="ＭＳ Ｐゴシック" charset="0"/>
              </a:defRPr>
            </a:lvl7pPr>
            <a:lvl8pPr marL="3429000" indent="-228600" eaLnBrk="0" fontAlgn="base" hangingPunct="0">
              <a:spcBef>
                <a:spcPct val="0"/>
              </a:spcBef>
              <a:spcAft>
                <a:spcPct val="0"/>
              </a:spcAft>
              <a:defRPr sz="7600" b="1">
                <a:solidFill>
                  <a:srgbClr val="FFD624"/>
                </a:solidFill>
                <a:latin typeface="Verdana" charset="0"/>
                <a:ea typeface="ＭＳ Ｐゴシック" charset="0"/>
              </a:defRPr>
            </a:lvl8pPr>
            <a:lvl9pPr marL="3886200" indent="-228600" eaLnBrk="0" fontAlgn="base" hangingPunct="0">
              <a:spcBef>
                <a:spcPct val="0"/>
              </a:spcBef>
              <a:spcAft>
                <a:spcPct val="0"/>
              </a:spcAft>
              <a:defRPr sz="7600" b="1">
                <a:solidFill>
                  <a:srgbClr val="FFD624"/>
                </a:solidFill>
                <a:latin typeface="Verdana" charset="0"/>
                <a:ea typeface="ＭＳ Ｐゴシック" charset="0"/>
              </a:defRPr>
            </a:lvl9pPr>
          </a:lstStyle>
          <a:p>
            <a:pPr eaLnBrk="1" hangingPunct="1">
              <a:defRPr/>
            </a:pPr>
            <a:r>
              <a:rPr lang="en-US" sz="1800" smtClean="0">
                <a:solidFill>
                  <a:srgbClr val="004494"/>
                </a:solidFill>
              </a:rPr>
              <a:t>www.jrc.ec.europa.eu </a:t>
            </a:r>
          </a:p>
        </p:txBody>
      </p:sp>
      <p:sp>
        <p:nvSpPr>
          <p:cNvPr id="9" name="TextBox 8"/>
          <p:cNvSpPr txBox="1">
            <a:spLocks noChangeArrowheads="1"/>
          </p:cNvSpPr>
          <p:nvPr/>
        </p:nvSpPr>
        <p:spPr bwMode="auto">
          <a:xfrm>
            <a:off x="5478463" y="5059363"/>
            <a:ext cx="3160712"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7600" b="1">
                <a:solidFill>
                  <a:srgbClr val="FFD624"/>
                </a:solidFill>
                <a:latin typeface="Verdana" charset="0"/>
                <a:ea typeface="ＭＳ Ｐゴシック" charset="0"/>
                <a:cs typeface="ＭＳ Ｐゴシック" charset="0"/>
              </a:defRPr>
            </a:lvl1pPr>
            <a:lvl2pPr marL="742950" indent="-285750" eaLnBrk="0" hangingPunct="0">
              <a:defRPr sz="7600" b="1">
                <a:solidFill>
                  <a:srgbClr val="FFD624"/>
                </a:solidFill>
                <a:latin typeface="Verdana" charset="0"/>
                <a:ea typeface="ＭＳ Ｐゴシック" charset="0"/>
              </a:defRPr>
            </a:lvl2pPr>
            <a:lvl3pPr marL="1143000" indent="-228600" eaLnBrk="0" hangingPunct="0">
              <a:defRPr sz="7600" b="1">
                <a:solidFill>
                  <a:srgbClr val="FFD624"/>
                </a:solidFill>
                <a:latin typeface="Verdana" charset="0"/>
                <a:ea typeface="ＭＳ Ｐゴシック" charset="0"/>
              </a:defRPr>
            </a:lvl3pPr>
            <a:lvl4pPr marL="1600200" indent="-228600" eaLnBrk="0" hangingPunct="0">
              <a:defRPr sz="7600" b="1">
                <a:solidFill>
                  <a:srgbClr val="FFD624"/>
                </a:solidFill>
                <a:latin typeface="Verdana" charset="0"/>
                <a:ea typeface="ＭＳ Ｐゴシック" charset="0"/>
              </a:defRPr>
            </a:lvl4pPr>
            <a:lvl5pPr marL="2057400" indent="-228600" eaLnBrk="0" hangingPunct="0">
              <a:defRPr sz="7600" b="1">
                <a:solidFill>
                  <a:srgbClr val="FFD624"/>
                </a:solidFill>
                <a:latin typeface="Verdana" charset="0"/>
                <a:ea typeface="ＭＳ Ｐゴシック" charset="0"/>
              </a:defRPr>
            </a:lvl5pPr>
            <a:lvl6pPr marL="2514600" indent="-228600" eaLnBrk="0" fontAlgn="base" hangingPunct="0">
              <a:spcBef>
                <a:spcPct val="0"/>
              </a:spcBef>
              <a:spcAft>
                <a:spcPct val="0"/>
              </a:spcAft>
              <a:defRPr sz="7600" b="1">
                <a:solidFill>
                  <a:srgbClr val="FFD624"/>
                </a:solidFill>
                <a:latin typeface="Verdana" charset="0"/>
                <a:ea typeface="ＭＳ Ｐゴシック" charset="0"/>
              </a:defRPr>
            </a:lvl6pPr>
            <a:lvl7pPr marL="2971800" indent="-228600" eaLnBrk="0" fontAlgn="base" hangingPunct="0">
              <a:spcBef>
                <a:spcPct val="0"/>
              </a:spcBef>
              <a:spcAft>
                <a:spcPct val="0"/>
              </a:spcAft>
              <a:defRPr sz="7600" b="1">
                <a:solidFill>
                  <a:srgbClr val="FFD624"/>
                </a:solidFill>
                <a:latin typeface="Verdana" charset="0"/>
                <a:ea typeface="ＭＳ Ｐゴシック" charset="0"/>
              </a:defRPr>
            </a:lvl7pPr>
            <a:lvl8pPr marL="3429000" indent="-228600" eaLnBrk="0" fontAlgn="base" hangingPunct="0">
              <a:spcBef>
                <a:spcPct val="0"/>
              </a:spcBef>
              <a:spcAft>
                <a:spcPct val="0"/>
              </a:spcAft>
              <a:defRPr sz="7600" b="1">
                <a:solidFill>
                  <a:srgbClr val="FFD624"/>
                </a:solidFill>
                <a:latin typeface="Verdana" charset="0"/>
                <a:ea typeface="ＭＳ Ｐゴシック" charset="0"/>
              </a:defRPr>
            </a:lvl8pPr>
            <a:lvl9pPr marL="3886200" indent="-228600" eaLnBrk="0" fontAlgn="base" hangingPunct="0">
              <a:spcBef>
                <a:spcPct val="0"/>
              </a:spcBef>
              <a:spcAft>
                <a:spcPct val="0"/>
              </a:spcAft>
              <a:defRPr sz="7600" b="1">
                <a:solidFill>
                  <a:srgbClr val="FFD624"/>
                </a:solidFill>
                <a:latin typeface="Verdana" charset="0"/>
                <a:ea typeface="ＭＳ Ｐゴシック" charset="0"/>
              </a:defRPr>
            </a:lvl9pPr>
          </a:lstStyle>
          <a:p>
            <a:pPr eaLnBrk="1" hangingPunct="1">
              <a:lnSpc>
                <a:spcPts val="2400"/>
              </a:lnSpc>
              <a:defRPr/>
            </a:pPr>
            <a:r>
              <a:rPr lang="en-US" sz="1800" b="0" i="1" smtClean="0">
                <a:solidFill>
                  <a:srgbClr val="004494"/>
                </a:solidFill>
              </a:rPr>
              <a:t>Serving society</a:t>
            </a:r>
          </a:p>
          <a:p>
            <a:pPr eaLnBrk="1" hangingPunct="1">
              <a:lnSpc>
                <a:spcPts val="2400"/>
              </a:lnSpc>
              <a:defRPr/>
            </a:pPr>
            <a:r>
              <a:rPr lang="en-US" sz="1800" b="0" i="1" smtClean="0">
                <a:solidFill>
                  <a:srgbClr val="004494"/>
                </a:solidFill>
              </a:rPr>
              <a:t>Stimulating innovation</a:t>
            </a:r>
          </a:p>
          <a:p>
            <a:pPr eaLnBrk="1" hangingPunct="1">
              <a:lnSpc>
                <a:spcPts val="2400"/>
              </a:lnSpc>
              <a:defRPr/>
            </a:pPr>
            <a:r>
              <a:rPr lang="en-US" sz="1800" b="0" i="1" smtClean="0">
                <a:solidFill>
                  <a:srgbClr val="004494"/>
                </a:solidFill>
              </a:rPr>
              <a:t>Supporting legislation</a:t>
            </a:r>
          </a:p>
        </p:txBody>
      </p:sp>
      <p:sp>
        <p:nvSpPr>
          <p:cNvPr id="23" name="Rectangle 2"/>
          <p:cNvSpPr>
            <a:spLocks noGrp="1" noChangeArrowheads="1"/>
          </p:cNvSpPr>
          <p:nvPr>
            <p:ph type="title"/>
          </p:nvPr>
        </p:nvSpPr>
        <p:spPr bwMode="auto">
          <a:xfrm>
            <a:off x="637200" y="1612255"/>
            <a:ext cx="7869600"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a:lstStyle/>
          <a:p>
            <a:pPr lvl="0"/>
            <a:r>
              <a:rPr lang="en-US" smtClean="0"/>
              <a:t>Click to edit Master title style</a:t>
            </a:r>
            <a:endParaRPr lang="en-GB"/>
          </a:p>
        </p:txBody>
      </p:sp>
      <p:sp>
        <p:nvSpPr>
          <p:cNvPr id="25" name="Content Placeholder 2"/>
          <p:cNvSpPr>
            <a:spLocks noGrp="1"/>
          </p:cNvSpPr>
          <p:nvPr>
            <p:ph idx="10"/>
          </p:nvPr>
        </p:nvSpPr>
        <p:spPr>
          <a:xfrm>
            <a:off x="637200" y="2416175"/>
            <a:ext cx="7869600" cy="302647"/>
          </a:xfrm>
        </p:spPr>
        <p:txBody>
          <a:bodyPr/>
          <a:lstStyle>
            <a:lvl1pPr algn="r">
              <a:defRPr/>
            </a:lvl1pPr>
            <a:lvl2pPr marL="228600" indent="-228600">
              <a:buFont typeface="Wingdings" charset="2"/>
              <a:buChar char="§"/>
              <a:defRPr sz="1800" b="0" i="0" baseline="0">
                <a:latin typeface="Verdana"/>
              </a:defRPr>
            </a:lvl2pPr>
            <a:lvl3pPr marL="457200" indent="-228600">
              <a:buClr>
                <a:srgbClr val="37ACDE"/>
              </a:buClr>
              <a:buFont typeface="Verdana"/>
              <a:buChar char="•"/>
              <a:defRPr sz="1600" baseline="0">
                <a:latin typeface="Verdana"/>
              </a:defRPr>
            </a:lvl3pPr>
            <a:lvl4pPr marL="685800" indent="-228600">
              <a:lnSpc>
                <a:spcPts val="2400"/>
              </a:lnSpc>
              <a:spcBef>
                <a:spcPts val="0"/>
              </a:spcBef>
              <a:buClr>
                <a:srgbClr val="37ACDE"/>
              </a:buClr>
              <a:buFont typeface="Arial"/>
              <a:buChar char="•"/>
              <a:defRPr sz="1600" baseline="0">
                <a:solidFill>
                  <a:srgbClr val="004494"/>
                </a:solidFill>
                <a:latin typeface="Verdana"/>
              </a:defRPr>
            </a:lvl4pPr>
            <a:lvl5pPr marL="914400" indent="-228600">
              <a:lnSpc>
                <a:spcPts val="2400"/>
              </a:lnSpc>
              <a:spcBef>
                <a:spcPts val="0"/>
              </a:spcBef>
              <a:buClr>
                <a:srgbClr val="37ACDE"/>
              </a:buClr>
              <a:buFont typeface="Verdana"/>
              <a:buChar char="–"/>
              <a:defRPr sz="1600" baseline="0">
                <a:solidFill>
                  <a:srgbClr val="004494"/>
                </a:solidFill>
                <a:latin typeface="Verdana"/>
              </a:defRPr>
            </a:lvl5pPr>
          </a:lstStyle>
          <a:p>
            <a:pPr lvl="0"/>
            <a:r>
              <a:rPr lang="en-US" smtClean="0"/>
              <a:t>Click to edit Master text styles</a:t>
            </a:r>
          </a:p>
        </p:txBody>
      </p:sp>
      <p:sp>
        <p:nvSpPr>
          <p:cNvPr id="10" name="Rectangle 6"/>
          <p:cNvSpPr>
            <a:spLocks noGrp="1" noChangeArrowheads="1"/>
          </p:cNvSpPr>
          <p:nvPr>
            <p:ph type="sldNum" sz="quarter" idx="11"/>
          </p:nvPr>
        </p:nvSpPr>
        <p:spPr/>
        <p:txBody>
          <a:bodyPr/>
          <a:lstStyle>
            <a:lvl1pPr>
              <a:defRPr/>
            </a:lvl1pPr>
          </a:lstStyle>
          <a:p>
            <a:pPr>
              <a:defRPr/>
            </a:pPr>
            <a:fld id="{F6A93BD3-8CE1-4824-8877-9BEB155E37E8}" type="slidenum">
              <a:rPr lang="en-US"/>
              <a:pPr>
                <a:defRPr/>
              </a:pPr>
              <a:t>‹#›</a:t>
            </a:fld>
            <a:endParaRPr lang="en-US"/>
          </a:p>
        </p:txBody>
      </p:sp>
      <p:sp>
        <p:nvSpPr>
          <p:cNvPr id="11" name="Rectangle 4"/>
          <p:cNvSpPr>
            <a:spLocks noGrp="1" noChangeArrowheads="1"/>
          </p:cNvSpPr>
          <p:nvPr>
            <p:ph type="dt" sz="half" idx="12"/>
          </p:nvPr>
        </p:nvSpPr>
        <p:spPr/>
        <p:txBody>
          <a:bodyPr/>
          <a:lstStyle>
            <a:lvl1pPr>
              <a:defRPr/>
            </a:lvl1pPr>
          </a:lstStyle>
          <a:p>
            <a:pPr>
              <a:defRPr/>
            </a:pPr>
            <a:fld id="{6B2664B9-1067-4734-9E24-80E6C3D4EEDC}" type="datetime3">
              <a:rPr lang="en-US"/>
              <a:pPr>
                <a:defRPr/>
              </a:pPr>
              <a:t>14 October 2014</a:t>
            </a:fld>
            <a:endParaRPr lang="en-US"/>
          </a:p>
        </p:txBody>
      </p:sp>
    </p:spTree>
    <p:extLst>
      <p:ext uri="{BB962C8B-B14F-4D97-AF65-F5344CB8AC3E}">
        <p14:creationId xmlns:p14="http://schemas.microsoft.com/office/powerpoint/2010/main" val="12399130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5113" y="1339850"/>
            <a:ext cx="2071687" cy="46815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95288" y="1339850"/>
            <a:ext cx="6067425" cy="46815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521D435E-852E-4E3E-BAC1-5C1782DA845B}" type="slidenum">
              <a:rPr lang="en-US"/>
              <a:pPr>
                <a:defRPr/>
              </a:pPr>
              <a:t>‹#›</a:t>
            </a:fld>
            <a:endParaRPr lang="en-US"/>
          </a:p>
        </p:txBody>
      </p:sp>
      <p:sp>
        <p:nvSpPr>
          <p:cNvPr id="5" name="Rectangle 4"/>
          <p:cNvSpPr>
            <a:spLocks noGrp="1" noChangeArrowheads="1"/>
          </p:cNvSpPr>
          <p:nvPr>
            <p:ph type="dt" sz="half" idx="11"/>
          </p:nvPr>
        </p:nvSpPr>
        <p:spPr>
          <a:ln/>
        </p:spPr>
        <p:txBody>
          <a:bodyPr/>
          <a:lstStyle>
            <a:lvl1pPr>
              <a:defRPr/>
            </a:lvl1pPr>
          </a:lstStyle>
          <a:p>
            <a:pPr>
              <a:defRPr/>
            </a:pPr>
            <a:fld id="{093150F1-6541-44FC-B0E0-41F4565D50B5}" type="datetime3">
              <a:rPr lang="en-US"/>
              <a:pPr>
                <a:defRPr/>
              </a:pPr>
              <a:t>14 October 2014</a:t>
            </a:fld>
            <a:endParaRPr lang="en-US"/>
          </a:p>
        </p:txBody>
      </p:sp>
    </p:spTree>
    <p:extLst>
      <p:ext uri="{BB962C8B-B14F-4D97-AF65-F5344CB8AC3E}">
        <p14:creationId xmlns:p14="http://schemas.microsoft.com/office/powerpoint/2010/main" val="5260200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637200" y="2416175"/>
            <a:ext cx="7869600" cy="1528624"/>
          </a:xfrm>
        </p:spPr>
        <p:txBody>
          <a:bodyPr/>
          <a:lstStyle>
            <a:lvl2pPr marL="228600" indent="-228600">
              <a:buFont typeface="Verdana"/>
              <a:buChar char="•"/>
              <a:defRPr sz="1800" b="0" i="0" baseline="0">
                <a:latin typeface="Verdana"/>
              </a:defRPr>
            </a:lvl2pPr>
            <a:lvl3pPr marL="457200" indent="-228600">
              <a:buClr>
                <a:srgbClr val="37ACDE"/>
              </a:buClr>
              <a:buFont typeface="Wingdings" charset="2"/>
              <a:buChar char="§"/>
              <a:defRPr sz="1600" baseline="0">
                <a:latin typeface="Verdana"/>
              </a:defRPr>
            </a:lvl3pPr>
            <a:lvl4pPr marL="685800" indent="-228600">
              <a:lnSpc>
                <a:spcPts val="2400"/>
              </a:lnSpc>
              <a:spcBef>
                <a:spcPts val="0"/>
              </a:spcBef>
              <a:buClr>
                <a:srgbClr val="37ACDE"/>
              </a:buClr>
              <a:buFont typeface="Arial"/>
              <a:buChar char="•"/>
              <a:defRPr sz="1600" baseline="0">
                <a:solidFill>
                  <a:srgbClr val="004494"/>
                </a:solidFill>
                <a:latin typeface="Verdana"/>
              </a:defRPr>
            </a:lvl4pPr>
            <a:lvl5pPr marL="914400" indent="-228600">
              <a:lnSpc>
                <a:spcPts val="2400"/>
              </a:lnSpc>
              <a:spcBef>
                <a:spcPts val="0"/>
              </a:spcBef>
              <a:buClr>
                <a:srgbClr val="37ACDE"/>
              </a:buClr>
              <a:buFont typeface="Verdana"/>
              <a:buChar char="–"/>
              <a:defRPr sz="1600" baseline="0">
                <a:solidFill>
                  <a:srgbClr val="004494"/>
                </a:solidFill>
                <a:latin typeface="Verdana"/>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935468B4-42DB-4408-9E2E-8E0B415ABFF7}" type="slidenum">
              <a:rPr lang="en-US"/>
              <a:pPr>
                <a:defRPr/>
              </a:pPr>
              <a:t>‹#›</a:t>
            </a:fld>
            <a:endParaRPr lang="en-US"/>
          </a:p>
        </p:txBody>
      </p:sp>
      <p:sp>
        <p:nvSpPr>
          <p:cNvPr id="5" name="Rectangle 4"/>
          <p:cNvSpPr>
            <a:spLocks noGrp="1" noChangeArrowheads="1"/>
          </p:cNvSpPr>
          <p:nvPr>
            <p:ph type="dt" sz="half" idx="11"/>
          </p:nvPr>
        </p:nvSpPr>
        <p:spPr>
          <a:ln/>
        </p:spPr>
        <p:txBody>
          <a:bodyPr/>
          <a:lstStyle>
            <a:lvl1pPr>
              <a:defRPr/>
            </a:lvl1pPr>
          </a:lstStyle>
          <a:p>
            <a:pPr>
              <a:defRPr/>
            </a:pPr>
            <a:fld id="{33B8A13D-5D4A-4F2C-9BDD-CBA730A7249A}" type="datetime3">
              <a:rPr lang="en-US"/>
              <a:pPr>
                <a:defRPr/>
              </a:pPr>
              <a:t>14 October 2014</a:t>
            </a:fld>
            <a:endParaRPr lang="en-US"/>
          </a:p>
        </p:txBody>
      </p:sp>
    </p:spTree>
    <p:extLst>
      <p:ext uri="{BB962C8B-B14F-4D97-AF65-F5344CB8AC3E}">
        <p14:creationId xmlns:p14="http://schemas.microsoft.com/office/powerpoint/2010/main" val="36214896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430887"/>
          </a:xfrm>
        </p:spPr>
        <p:txBody>
          <a:bodyPr/>
          <a:lstStyle>
            <a:lvl1pPr algn="l">
              <a:defRPr sz="2800" b="1" cap="all" baseline="0"/>
            </a:lvl1pPr>
          </a:lstStyle>
          <a:p>
            <a:r>
              <a:rPr lang="en-US" smtClean="0"/>
              <a:t>Click to edit Master title style</a:t>
            </a:r>
            <a:endParaRPr lang="en-US"/>
          </a:p>
        </p:txBody>
      </p:sp>
      <p:sp>
        <p:nvSpPr>
          <p:cNvPr id="3" name="Text Placeholder 2"/>
          <p:cNvSpPr>
            <a:spLocks noGrp="1"/>
          </p:cNvSpPr>
          <p:nvPr>
            <p:ph type="body" idx="1"/>
          </p:nvPr>
        </p:nvSpPr>
        <p:spPr>
          <a:xfrm>
            <a:off x="722313" y="4104253"/>
            <a:ext cx="7772400" cy="302647"/>
          </a:xfrm>
        </p:spPr>
        <p:txBody>
          <a:bodyPr anchor="b"/>
          <a:lstStyle>
            <a:lvl1pPr marL="0" indent="0">
              <a:buNone/>
              <a:defRPr sz="1800" baseline="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pPr>
              <a:defRPr/>
            </a:pPr>
            <a:fld id="{E53BD2DF-8FB7-485B-8944-6A38D55F4AFE}" type="slidenum">
              <a:rPr lang="en-US"/>
              <a:pPr>
                <a:defRPr/>
              </a:pPr>
              <a:t>‹#›</a:t>
            </a:fld>
            <a:endParaRPr lang="en-US"/>
          </a:p>
        </p:txBody>
      </p:sp>
      <p:sp>
        <p:nvSpPr>
          <p:cNvPr id="5" name="Rectangle 4"/>
          <p:cNvSpPr>
            <a:spLocks noGrp="1" noChangeArrowheads="1"/>
          </p:cNvSpPr>
          <p:nvPr>
            <p:ph type="dt" sz="half" idx="11"/>
          </p:nvPr>
        </p:nvSpPr>
        <p:spPr>
          <a:ln/>
        </p:spPr>
        <p:txBody>
          <a:bodyPr/>
          <a:lstStyle>
            <a:lvl1pPr>
              <a:defRPr/>
            </a:lvl1pPr>
          </a:lstStyle>
          <a:p>
            <a:pPr>
              <a:defRPr/>
            </a:pPr>
            <a:fld id="{9E892E4B-B5C3-476A-AD44-F10BD6ECA563}" type="datetime3">
              <a:rPr lang="en-US"/>
              <a:pPr>
                <a:defRPr/>
              </a:pPr>
              <a:t>14 October 2014</a:t>
            </a:fld>
            <a:endParaRPr lang="en-US"/>
          </a:p>
        </p:txBody>
      </p:sp>
    </p:spTree>
    <p:extLst>
      <p:ext uri="{BB962C8B-B14F-4D97-AF65-F5344CB8AC3E}">
        <p14:creationId xmlns:p14="http://schemas.microsoft.com/office/powerpoint/2010/main" val="651720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37200" y="1612255"/>
            <a:ext cx="7869600" cy="430887"/>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37200" y="2492375"/>
            <a:ext cx="3819600" cy="1528624"/>
          </a:xfrm>
        </p:spPr>
        <p:txBody>
          <a:bodyPr/>
          <a:lstStyle>
            <a:lvl1pPr>
              <a:defRPr sz="1800"/>
            </a:lvl1pPr>
            <a:lvl2pPr marL="228600" indent="-228600">
              <a:buFont typeface="Verdana"/>
              <a:buChar char="•"/>
              <a:defRPr sz="1800" baseline="0"/>
            </a:lvl2pPr>
            <a:lvl3pPr marL="457200" indent="-228600">
              <a:buFont typeface="Wingdings" charset="2"/>
              <a:buChar char="§"/>
              <a:defRPr sz="1600"/>
            </a:lvl3pPr>
            <a:lvl4pPr>
              <a:defRPr sz="1600" baseline="0"/>
            </a:lvl4pPr>
            <a:lvl5pPr marL="914400">
              <a:defRPr sz="16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87200" y="2492375"/>
            <a:ext cx="3819600" cy="1533753"/>
          </a:xfrm>
        </p:spPr>
        <p:txBody>
          <a:bodyPr/>
          <a:lstStyle>
            <a:lvl1pPr>
              <a:defRPr sz="1800"/>
            </a:lvl1pPr>
            <a:lvl2pPr marL="228600" indent="-228600">
              <a:buFont typeface="Verdana"/>
              <a:buChar char="•"/>
              <a:defRPr sz="1800"/>
            </a:lvl2pPr>
            <a:lvl3pPr marL="457200" indent="-228600">
              <a:buFont typeface="Wingdings" charset="2"/>
              <a:buChar char="§"/>
              <a:defRPr sz="1600"/>
            </a:lvl3pPr>
            <a:lvl4pPr>
              <a:defRPr sz="1600" baseline="0"/>
            </a:lvl4pPr>
            <a:lvl5pPr>
              <a:defRPr sz="1600" baseline="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sldNum" sz="quarter" idx="10"/>
          </p:nvPr>
        </p:nvSpPr>
        <p:spPr>
          <a:ln/>
        </p:spPr>
        <p:txBody>
          <a:bodyPr/>
          <a:lstStyle>
            <a:lvl1pPr>
              <a:defRPr/>
            </a:lvl1pPr>
          </a:lstStyle>
          <a:p>
            <a:pPr>
              <a:defRPr/>
            </a:pPr>
            <a:fld id="{290C11C1-6ABD-45C2-849B-539CF5D8A441}" type="slidenum">
              <a:rPr lang="en-US"/>
              <a:pPr>
                <a:defRPr/>
              </a:pPr>
              <a:t>‹#›</a:t>
            </a:fld>
            <a:endParaRPr lang="en-US"/>
          </a:p>
        </p:txBody>
      </p:sp>
      <p:sp>
        <p:nvSpPr>
          <p:cNvPr id="6" name="Rectangle 4"/>
          <p:cNvSpPr>
            <a:spLocks noGrp="1" noChangeArrowheads="1"/>
          </p:cNvSpPr>
          <p:nvPr>
            <p:ph type="dt" sz="half" idx="11"/>
          </p:nvPr>
        </p:nvSpPr>
        <p:spPr>
          <a:ln/>
        </p:spPr>
        <p:txBody>
          <a:bodyPr/>
          <a:lstStyle>
            <a:lvl1pPr>
              <a:defRPr/>
            </a:lvl1pPr>
          </a:lstStyle>
          <a:p>
            <a:pPr>
              <a:defRPr/>
            </a:pPr>
            <a:fld id="{09937C2C-6A9F-41BA-AF99-D8C478BF390E}" type="datetime3">
              <a:rPr lang="en-US"/>
              <a:pPr>
                <a:defRPr/>
              </a:pPr>
              <a:t>14 October 2014</a:t>
            </a:fld>
            <a:endParaRPr lang="en-US"/>
          </a:p>
        </p:txBody>
      </p:sp>
    </p:spTree>
    <p:extLst>
      <p:ext uri="{BB962C8B-B14F-4D97-AF65-F5344CB8AC3E}">
        <p14:creationId xmlns:p14="http://schemas.microsoft.com/office/powerpoint/2010/main" val="12991027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sldNum" sz="quarter" idx="10"/>
          </p:nvPr>
        </p:nvSpPr>
        <p:spPr>
          <a:ln/>
        </p:spPr>
        <p:txBody>
          <a:bodyPr/>
          <a:lstStyle>
            <a:lvl1pPr>
              <a:defRPr/>
            </a:lvl1pPr>
          </a:lstStyle>
          <a:p>
            <a:pPr>
              <a:defRPr/>
            </a:pPr>
            <a:fld id="{0A77E3EF-5738-4968-9246-7BD2B856BDB5}" type="slidenum">
              <a:rPr lang="en-US"/>
              <a:pPr>
                <a:defRPr/>
              </a:pPr>
              <a:t>‹#›</a:t>
            </a:fld>
            <a:endParaRPr lang="en-US"/>
          </a:p>
        </p:txBody>
      </p:sp>
      <p:sp>
        <p:nvSpPr>
          <p:cNvPr id="4" name="Rectangle 4"/>
          <p:cNvSpPr>
            <a:spLocks noGrp="1" noChangeArrowheads="1"/>
          </p:cNvSpPr>
          <p:nvPr>
            <p:ph type="dt" sz="half" idx="11"/>
          </p:nvPr>
        </p:nvSpPr>
        <p:spPr>
          <a:ln/>
        </p:spPr>
        <p:txBody>
          <a:bodyPr/>
          <a:lstStyle>
            <a:lvl1pPr>
              <a:defRPr/>
            </a:lvl1pPr>
          </a:lstStyle>
          <a:p>
            <a:pPr>
              <a:defRPr/>
            </a:pPr>
            <a:fld id="{ABFB1A09-E533-4088-BF1E-E49DD2B03D7E}" type="datetime3">
              <a:rPr lang="en-US"/>
              <a:pPr>
                <a:defRPr/>
              </a:pPr>
              <a:t>14 October 2014</a:t>
            </a:fld>
            <a:endParaRPr lang="en-US"/>
          </a:p>
        </p:txBody>
      </p:sp>
    </p:spTree>
    <p:extLst>
      <p:ext uri="{BB962C8B-B14F-4D97-AF65-F5344CB8AC3E}">
        <p14:creationId xmlns:p14="http://schemas.microsoft.com/office/powerpoint/2010/main" val="22937383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fld id="{B3FBC889-A86C-4B15-B035-93D767083B63}" type="slidenum">
              <a:rPr lang="en-US"/>
              <a:pPr>
                <a:defRPr/>
              </a:pPr>
              <a:t>‹#›</a:t>
            </a:fld>
            <a:endParaRPr lang="en-US"/>
          </a:p>
        </p:txBody>
      </p:sp>
      <p:sp>
        <p:nvSpPr>
          <p:cNvPr id="3" name="Rectangle 4"/>
          <p:cNvSpPr>
            <a:spLocks noGrp="1" noChangeArrowheads="1"/>
          </p:cNvSpPr>
          <p:nvPr>
            <p:ph type="dt" sz="half" idx="11"/>
          </p:nvPr>
        </p:nvSpPr>
        <p:spPr>
          <a:ln/>
        </p:spPr>
        <p:txBody>
          <a:bodyPr/>
          <a:lstStyle>
            <a:lvl1pPr>
              <a:defRPr/>
            </a:lvl1pPr>
          </a:lstStyle>
          <a:p>
            <a:pPr>
              <a:defRPr/>
            </a:pPr>
            <a:fld id="{40604E17-EFE5-4B7E-9929-20418EF1C1C8}" type="datetime3">
              <a:rPr lang="en-US"/>
              <a:pPr>
                <a:defRPr/>
              </a:pPr>
              <a:t>14 October 2014</a:t>
            </a:fld>
            <a:endParaRPr lang="en-US"/>
          </a:p>
        </p:txBody>
      </p:sp>
    </p:spTree>
    <p:extLst>
      <p:ext uri="{BB962C8B-B14F-4D97-AF65-F5344CB8AC3E}">
        <p14:creationId xmlns:p14="http://schemas.microsoft.com/office/powerpoint/2010/main" val="23405052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37200" y="1612255"/>
            <a:ext cx="2520000" cy="615553"/>
          </a:xfrm>
        </p:spPr>
        <p:txBody>
          <a:bodyPr/>
          <a:lstStyle>
            <a:lvl1pPr>
              <a:defRPr sz="2000"/>
            </a:lvl1pPr>
          </a:lstStyle>
          <a:p>
            <a:r>
              <a:rPr lang="en-US" smtClean="0"/>
              <a:t>Click to edit Master title style</a:t>
            </a:r>
            <a:endParaRPr lang="en-US"/>
          </a:p>
        </p:txBody>
      </p:sp>
      <p:sp>
        <p:nvSpPr>
          <p:cNvPr id="3" name="Content Placeholder 2"/>
          <p:cNvSpPr>
            <a:spLocks noGrp="1"/>
          </p:cNvSpPr>
          <p:nvPr>
            <p:ph sz="half" idx="1"/>
          </p:nvPr>
        </p:nvSpPr>
        <p:spPr>
          <a:xfrm>
            <a:off x="637200" y="2492374"/>
            <a:ext cx="2520000" cy="3432176"/>
          </a:xfrm>
        </p:spPr>
        <p:txBody>
          <a:bodyPr/>
          <a:lstStyle>
            <a:lvl1pPr>
              <a:defRPr sz="1800"/>
            </a:lvl1pPr>
            <a:lvl2pPr marL="228600" indent="-228600">
              <a:buFont typeface="Verdana"/>
              <a:buChar char="•"/>
              <a:defRPr sz="1800" baseline="0"/>
            </a:lvl2pPr>
            <a:lvl3pPr marL="457200" indent="-228600">
              <a:buFont typeface="Wingdings" charset="2"/>
              <a:buChar char="§"/>
              <a:defRPr sz="1600"/>
            </a:lvl3pPr>
            <a:lvl4pPr>
              <a:defRPr sz="1600" baseline="0"/>
            </a:lvl4pPr>
            <a:lvl5pPr marL="914400">
              <a:defRPr sz="16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466800" y="1612255"/>
            <a:ext cx="5040000" cy="4314412"/>
          </a:xfrm>
        </p:spPr>
        <p:txBody>
          <a:bodyPr/>
          <a:lstStyle>
            <a:lvl1pPr>
              <a:defRPr sz="1800"/>
            </a:lvl1pPr>
            <a:lvl2pPr marL="228600" indent="-228600">
              <a:buFont typeface="Verdana"/>
              <a:buChar char="•"/>
              <a:defRPr sz="1800"/>
            </a:lvl2pPr>
            <a:lvl3pPr marL="457200" indent="-228600">
              <a:buFont typeface="Wingdings" charset="2"/>
              <a:buChar char="§"/>
              <a:defRPr sz="1600"/>
            </a:lvl3pPr>
            <a:lvl4pPr>
              <a:defRPr sz="1600" baseline="0"/>
            </a:lvl4pPr>
            <a:lvl5pPr>
              <a:defRPr sz="1600" baseline="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sldNum" sz="quarter" idx="10"/>
          </p:nvPr>
        </p:nvSpPr>
        <p:spPr>
          <a:ln/>
        </p:spPr>
        <p:txBody>
          <a:bodyPr/>
          <a:lstStyle>
            <a:lvl1pPr>
              <a:defRPr/>
            </a:lvl1pPr>
          </a:lstStyle>
          <a:p>
            <a:pPr>
              <a:defRPr/>
            </a:pPr>
            <a:fld id="{45028B53-5F68-4F3A-9463-BDE8586453CF}" type="slidenum">
              <a:rPr lang="en-US"/>
              <a:pPr>
                <a:defRPr/>
              </a:pPr>
              <a:t>‹#›</a:t>
            </a:fld>
            <a:endParaRPr lang="en-US"/>
          </a:p>
        </p:txBody>
      </p:sp>
      <p:sp>
        <p:nvSpPr>
          <p:cNvPr id="6" name="Rectangle 4"/>
          <p:cNvSpPr>
            <a:spLocks noGrp="1" noChangeArrowheads="1"/>
          </p:cNvSpPr>
          <p:nvPr>
            <p:ph type="dt" sz="half" idx="11"/>
          </p:nvPr>
        </p:nvSpPr>
        <p:spPr>
          <a:ln/>
        </p:spPr>
        <p:txBody>
          <a:bodyPr/>
          <a:lstStyle>
            <a:lvl1pPr>
              <a:defRPr/>
            </a:lvl1pPr>
          </a:lstStyle>
          <a:p>
            <a:pPr>
              <a:defRPr/>
            </a:pPr>
            <a:fld id="{42D4E125-3212-4CDC-9ABC-42AB96385366}" type="datetime3">
              <a:rPr lang="en-US"/>
              <a:pPr>
                <a:defRPr/>
              </a:pPr>
              <a:t>14 October 2014</a:t>
            </a:fld>
            <a:endParaRPr lang="en-US"/>
          </a:p>
        </p:txBody>
      </p:sp>
    </p:spTree>
    <p:extLst>
      <p:ext uri="{BB962C8B-B14F-4D97-AF65-F5344CB8AC3E}">
        <p14:creationId xmlns:p14="http://schemas.microsoft.com/office/powerpoint/2010/main" val="33967443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828800" y="1612800"/>
            <a:ext cx="5486400" cy="317834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828800" y="5367337"/>
            <a:ext cx="5486400" cy="557213"/>
          </a:xfrm>
        </p:spPr>
        <p:txBody>
          <a:bodyPr/>
          <a:lstStyle>
            <a:lvl1pPr marL="0" indent="0">
              <a:lnSpc>
                <a:spcPts val="1800"/>
              </a:lnSpc>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E71BA3F2-169E-4AD4-9C6C-9054767EB15E}" type="slidenum">
              <a:rPr lang="en-US"/>
              <a:pPr>
                <a:defRPr/>
              </a:pPr>
              <a:t>‹#›</a:t>
            </a:fld>
            <a:endParaRPr lang="en-US"/>
          </a:p>
        </p:txBody>
      </p:sp>
      <p:sp>
        <p:nvSpPr>
          <p:cNvPr id="6" name="Rectangle 4"/>
          <p:cNvSpPr>
            <a:spLocks noGrp="1" noChangeArrowheads="1"/>
          </p:cNvSpPr>
          <p:nvPr>
            <p:ph type="dt" sz="half" idx="11"/>
          </p:nvPr>
        </p:nvSpPr>
        <p:spPr>
          <a:ln/>
        </p:spPr>
        <p:txBody>
          <a:bodyPr/>
          <a:lstStyle>
            <a:lvl1pPr>
              <a:defRPr/>
            </a:lvl1pPr>
          </a:lstStyle>
          <a:p>
            <a:pPr>
              <a:defRPr/>
            </a:pPr>
            <a:fld id="{CC45AB4E-B61C-4524-B1C8-85FF9B6FB585}" type="datetime3">
              <a:rPr lang="en-US"/>
              <a:pPr>
                <a:defRPr/>
              </a:pPr>
              <a:t>14 October 2014</a:t>
            </a:fld>
            <a:endParaRPr lang="en-US"/>
          </a:p>
        </p:txBody>
      </p:sp>
    </p:spTree>
    <p:extLst>
      <p:ext uri="{BB962C8B-B14F-4D97-AF65-F5344CB8AC3E}">
        <p14:creationId xmlns:p14="http://schemas.microsoft.com/office/powerpoint/2010/main" val="3789654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7034B3E6-9F95-40C6-B4FC-4F13CCF4C66D}" type="slidenum">
              <a:rPr lang="en-US"/>
              <a:pPr>
                <a:defRPr/>
              </a:pPr>
              <a:t>‹#›</a:t>
            </a:fld>
            <a:endParaRPr lang="en-US"/>
          </a:p>
        </p:txBody>
      </p:sp>
      <p:sp>
        <p:nvSpPr>
          <p:cNvPr id="5" name="Rectangle 4"/>
          <p:cNvSpPr>
            <a:spLocks noGrp="1" noChangeArrowheads="1"/>
          </p:cNvSpPr>
          <p:nvPr>
            <p:ph type="dt" sz="half" idx="11"/>
          </p:nvPr>
        </p:nvSpPr>
        <p:spPr>
          <a:ln/>
        </p:spPr>
        <p:txBody>
          <a:bodyPr/>
          <a:lstStyle>
            <a:lvl1pPr>
              <a:defRPr/>
            </a:lvl1pPr>
          </a:lstStyle>
          <a:p>
            <a:pPr>
              <a:defRPr/>
            </a:pPr>
            <a:fld id="{F0A0F368-2376-4A22-B30D-D6131BE5465F}" type="datetime3">
              <a:rPr lang="en-US"/>
              <a:pPr>
                <a:defRPr/>
              </a:pPr>
              <a:t>14 October 2014</a:t>
            </a:fld>
            <a:endParaRPr lang="en-US"/>
          </a:p>
        </p:txBody>
      </p:sp>
    </p:spTree>
    <p:extLst>
      <p:ext uri="{BB962C8B-B14F-4D97-AF65-F5344CB8AC3E}">
        <p14:creationId xmlns:p14="http://schemas.microsoft.com/office/powerpoint/2010/main" val="24416423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36588" y="1612900"/>
            <a:ext cx="7870825" cy="430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0" tIns="0" rIns="0" bIns="0" numCol="1" anchor="t" anchorCtr="0" compatLnSpc="1">
            <a:prstTxWarp prst="textNoShape">
              <a:avLst/>
            </a:prstTxWarp>
            <a:spAutoFit/>
          </a:bodyPr>
          <a:lstStyle/>
          <a:p>
            <a:pPr lvl="0"/>
            <a:r>
              <a:rPr lang="en-GB"/>
              <a:t>Title</a:t>
            </a:r>
          </a:p>
        </p:txBody>
      </p:sp>
      <p:sp>
        <p:nvSpPr>
          <p:cNvPr id="1027" name="Rectangle 3"/>
          <p:cNvSpPr>
            <a:spLocks noGrp="1" noChangeArrowheads="1"/>
          </p:cNvSpPr>
          <p:nvPr>
            <p:ph type="body" idx="1"/>
          </p:nvPr>
        </p:nvSpPr>
        <p:spPr bwMode="auto">
          <a:xfrm>
            <a:off x="636588" y="2416175"/>
            <a:ext cx="7870825" cy="1824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0" tIns="0" rIns="0" bIns="0" numCol="1" anchor="t" anchorCtr="0" compatLnSpc="1">
            <a:prstTxWarp prst="textNoShape">
              <a:avLst/>
            </a:prstTxWarp>
            <a:spAutoFit/>
          </a:bodyPr>
          <a:lstStyle/>
          <a:p>
            <a:r>
              <a:rPr lang="en-US"/>
              <a:t>First level</a:t>
            </a:r>
          </a:p>
          <a:p>
            <a:pPr lvl="1"/>
            <a:r>
              <a:rPr lang="en-US"/>
              <a:t>Second level</a:t>
            </a:r>
          </a:p>
          <a:p>
            <a:pPr lvl="2"/>
            <a:r>
              <a:rPr lang="en-US"/>
              <a:t>Third level</a:t>
            </a:r>
          </a:p>
          <a:p>
            <a:pPr lvl="3"/>
            <a:r>
              <a:rPr lang="en-US"/>
              <a:t>Fourth level</a:t>
            </a:r>
          </a:p>
          <a:p>
            <a:pPr lvl="4"/>
            <a:r>
              <a:rPr lang="en-US"/>
              <a:t>Fifth level</a:t>
            </a:r>
          </a:p>
          <a:p>
            <a:endParaRPr lang="en-US"/>
          </a:p>
        </p:txBody>
      </p:sp>
      <p:sp>
        <p:nvSpPr>
          <p:cNvPr id="1030" name="Rectangle 6"/>
          <p:cNvSpPr>
            <a:spLocks noGrp="1" noChangeArrowheads="1"/>
          </p:cNvSpPr>
          <p:nvPr>
            <p:ph type="sldNum" sz="quarter" idx="4"/>
          </p:nvPr>
        </p:nvSpPr>
        <p:spPr bwMode="auto">
          <a:xfrm>
            <a:off x="6373813" y="6426200"/>
            <a:ext cx="2133600" cy="153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0" tIns="0" rIns="0" bIns="0" numCol="1" anchor="t" anchorCtr="0" compatLnSpc="1">
            <a:prstTxWarp prst="textNoShape">
              <a:avLst/>
            </a:prstTxWarp>
            <a:spAutoFit/>
          </a:bodyPr>
          <a:lstStyle>
            <a:lvl1pPr algn="r">
              <a:defRPr sz="1000" b="0">
                <a:solidFill>
                  <a:srgbClr val="004494"/>
                </a:solidFill>
                <a:cs typeface="+mn-cs"/>
              </a:defRPr>
            </a:lvl1pPr>
          </a:lstStyle>
          <a:p>
            <a:pPr>
              <a:defRPr/>
            </a:pPr>
            <a:fld id="{CF997AF1-219E-47B2-8210-809348F66B5E}" type="slidenum">
              <a:rPr lang="en-US"/>
              <a:pPr>
                <a:defRPr/>
              </a:pPr>
              <a:t>‹#›</a:t>
            </a:fld>
            <a:endParaRPr lang="en-US"/>
          </a:p>
        </p:txBody>
      </p:sp>
      <p:sp>
        <p:nvSpPr>
          <p:cNvPr id="15" name="Rectangle 14"/>
          <p:cNvSpPr/>
          <p:nvPr/>
        </p:nvSpPr>
        <p:spPr>
          <a:xfrm>
            <a:off x="0" y="0"/>
            <a:ext cx="9144000" cy="957263"/>
          </a:xfrm>
          <a:prstGeom prst="rect">
            <a:avLst/>
          </a:prstGeom>
          <a:solidFill>
            <a:srgbClr val="37ACDE"/>
          </a:solidFill>
          <a:ln>
            <a:solidFill>
              <a:srgbClr val="37ACDE"/>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p>
        </p:txBody>
      </p:sp>
      <p:pic>
        <p:nvPicPr>
          <p:cNvPr id="2" name="Picture 5" descr="JRC_Slides_Footer.png"/>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4265613" y="6461125"/>
            <a:ext cx="6127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1" name="Picture 1" descr="JRC_Slides_Logo_EN.png"/>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3971925" y="258763"/>
            <a:ext cx="1435100"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8" name="Rectangle 4"/>
          <p:cNvSpPr>
            <a:spLocks noGrp="1" noChangeArrowheads="1"/>
          </p:cNvSpPr>
          <p:nvPr>
            <p:ph type="dt" sz="half" idx="2"/>
          </p:nvPr>
        </p:nvSpPr>
        <p:spPr bwMode="auto">
          <a:xfrm>
            <a:off x="636588" y="6426200"/>
            <a:ext cx="2133600" cy="153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0" tIns="0" rIns="0" bIns="0" numCol="1" anchor="t" anchorCtr="0" compatLnSpc="1">
            <a:prstTxWarp prst="textNoShape">
              <a:avLst/>
            </a:prstTxWarp>
            <a:spAutoFit/>
          </a:bodyPr>
          <a:lstStyle>
            <a:lvl1pPr>
              <a:defRPr sz="1000" b="0">
                <a:solidFill>
                  <a:srgbClr val="004494"/>
                </a:solidFill>
                <a:cs typeface="+mn-cs"/>
              </a:defRPr>
            </a:lvl1pPr>
          </a:lstStyle>
          <a:p>
            <a:pPr>
              <a:defRPr/>
            </a:pPr>
            <a:fld id="{492E5E44-1AD7-459C-98F5-05F5C5FFA7CE}" type="datetime3">
              <a:rPr lang="en-US"/>
              <a:pPr>
                <a:defRPr/>
              </a:pPr>
              <a:t>14 October 2014</a:t>
            </a:fld>
            <a:endParaRPr lang="en-US"/>
          </a:p>
        </p:txBody>
      </p:sp>
    </p:spTree>
  </p:cSld>
  <p:clrMap bg1="lt1" tx1="dk1" bg2="lt2" tx2="dk2" accent1="accent1" accent2="accent2" accent3="accent3" accent4="accent4" accent5="accent5" accent6="accent6" hlink="hlink" folHlink="folHlink"/>
  <p:sldLayoutIdLst>
    <p:sldLayoutId id="214748382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Lst>
  <p:hf hdr="0" ftr="0"/>
  <p:txStyles>
    <p:titleStyle>
      <a:lvl1pPr algn="l" rtl="0" eaLnBrk="0" fontAlgn="base" hangingPunct="0">
        <a:spcBef>
          <a:spcPct val="0"/>
        </a:spcBef>
        <a:spcAft>
          <a:spcPct val="0"/>
        </a:spcAft>
        <a:defRPr sz="2800" b="1">
          <a:solidFill>
            <a:srgbClr val="004494"/>
          </a:solidFill>
          <a:latin typeface="Verdana"/>
          <a:ea typeface="MS PGothic" pitchFamily="34" charset="-128"/>
          <a:cs typeface="ＭＳ Ｐゴシック" charset="0"/>
        </a:defRPr>
      </a:lvl1pPr>
      <a:lvl2pPr algn="l" rtl="0" eaLnBrk="0" fontAlgn="base" hangingPunct="0">
        <a:spcBef>
          <a:spcPct val="0"/>
        </a:spcBef>
        <a:spcAft>
          <a:spcPct val="0"/>
        </a:spcAft>
        <a:defRPr sz="2800" b="1">
          <a:solidFill>
            <a:srgbClr val="004494"/>
          </a:solidFill>
          <a:latin typeface="Verdana" charset="0"/>
          <a:ea typeface="MS PGothic" pitchFamily="34" charset="-128"/>
          <a:cs typeface="ＭＳ Ｐゴシック" charset="0"/>
        </a:defRPr>
      </a:lvl2pPr>
      <a:lvl3pPr algn="l" rtl="0" eaLnBrk="0" fontAlgn="base" hangingPunct="0">
        <a:spcBef>
          <a:spcPct val="0"/>
        </a:spcBef>
        <a:spcAft>
          <a:spcPct val="0"/>
        </a:spcAft>
        <a:defRPr sz="2800" b="1">
          <a:solidFill>
            <a:srgbClr val="004494"/>
          </a:solidFill>
          <a:latin typeface="Verdana" charset="0"/>
          <a:ea typeface="MS PGothic" pitchFamily="34" charset="-128"/>
          <a:cs typeface="ＭＳ Ｐゴシック" charset="0"/>
        </a:defRPr>
      </a:lvl3pPr>
      <a:lvl4pPr algn="l" rtl="0" eaLnBrk="0" fontAlgn="base" hangingPunct="0">
        <a:spcBef>
          <a:spcPct val="0"/>
        </a:spcBef>
        <a:spcAft>
          <a:spcPct val="0"/>
        </a:spcAft>
        <a:defRPr sz="2800" b="1">
          <a:solidFill>
            <a:srgbClr val="004494"/>
          </a:solidFill>
          <a:latin typeface="Verdana" charset="0"/>
          <a:ea typeface="MS PGothic" pitchFamily="34" charset="-128"/>
          <a:cs typeface="ＭＳ Ｐゴシック" charset="0"/>
        </a:defRPr>
      </a:lvl4pPr>
      <a:lvl5pPr algn="l" rtl="0" eaLnBrk="0" fontAlgn="base" hangingPunct="0">
        <a:spcBef>
          <a:spcPct val="0"/>
        </a:spcBef>
        <a:spcAft>
          <a:spcPct val="0"/>
        </a:spcAft>
        <a:defRPr sz="2800" b="1">
          <a:solidFill>
            <a:srgbClr val="004494"/>
          </a:solidFill>
          <a:latin typeface="Verdana" charset="0"/>
          <a:ea typeface="MS PGothic" pitchFamily="34" charset="-128"/>
          <a:cs typeface="ＭＳ Ｐゴシック" charset="0"/>
        </a:defRPr>
      </a:lvl5pPr>
      <a:lvl6pPr marL="815975" algn="l" rtl="0" eaLnBrk="1" fontAlgn="base" hangingPunct="1">
        <a:spcBef>
          <a:spcPct val="0"/>
        </a:spcBef>
        <a:spcAft>
          <a:spcPct val="0"/>
        </a:spcAft>
        <a:defRPr sz="3000" b="1">
          <a:solidFill>
            <a:srgbClr val="0F5494"/>
          </a:solidFill>
          <a:latin typeface="Verdana" charset="0"/>
          <a:ea typeface="ＭＳ Ｐゴシック" charset="0"/>
        </a:defRPr>
      </a:lvl6pPr>
      <a:lvl7pPr marL="1273175" algn="l" rtl="0" eaLnBrk="1" fontAlgn="base" hangingPunct="1">
        <a:spcBef>
          <a:spcPct val="0"/>
        </a:spcBef>
        <a:spcAft>
          <a:spcPct val="0"/>
        </a:spcAft>
        <a:defRPr sz="3000" b="1">
          <a:solidFill>
            <a:srgbClr val="0F5494"/>
          </a:solidFill>
          <a:latin typeface="Verdana" charset="0"/>
          <a:ea typeface="ＭＳ Ｐゴシック" charset="0"/>
        </a:defRPr>
      </a:lvl7pPr>
      <a:lvl8pPr marL="1730375" algn="l" rtl="0" eaLnBrk="1" fontAlgn="base" hangingPunct="1">
        <a:spcBef>
          <a:spcPct val="0"/>
        </a:spcBef>
        <a:spcAft>
          <a:spcPct val="0"/>
        </a:spcAft>
        <a:defRPr sz="3000" b="1">
          <a:solidFill>
            <a:srgbClr val="0F5494"/>
          </a:solidFill>
          <a:latin typeface="Verdana" charset="0"/>
          <a:ea typeface="ＭＳ Ｐゴシック" charset="0"/>
        </a:defRPr>
      </a:lvl8pPr>
      <a:lvl9pPr marL="2187575" algn="l" rtl="0" eaLnBrk="1" fontAlgn="base" hangingPunct="1">
        <a:spcBef>
          <a:spcPct val="0"/>
        </a:spcBef>
        <a:spcAft>
          <a:spcPct val="0"/>
        </a:spcAft>
        <a:defRPr sz="3000" b="1">
          <a:solidFill>
            <a:srgbClr val="0F5494"/>
          </a:solidFill>
          <a:latin typeface="Verdana" charset="0"/>
          <a:ea typeface="ＭＳ Ｐゴシック" charset="0"/>
        </a:defRPr>
      </a:lvl9pPr>
    </p:titleStyle>
    <p:bodyStyle>
      <a:lvl1pPr marL="342900" indent="-342900" algn="l" rtl="0" eaLnBrk="0" fontAlgn="base" hangingPunct="0">
        <a:lnSpc>
          <a:spcPts val="2400"/>
        </a:lnSpc>
        <a:spcBef>
          <a:spcPct val="0"/>
        </a:spcBef>
        <a:spcAft>
          <a:spcPct val="0"/>
        </a:spcAft>
        <a:buClr>
          <a:srgbClr val="37ACDE"/>
        </a:buClr>
        <a:buFont typeface="Verdana" pitchFamily="34" charset="0"/>
        <a:defRPr>
          <a:solidFill>
            <a:srgbClr val="004494"/>
          </a:solidFill>
          <a:latin typeface="Verdana"/>
          <a:ea typeface="MS PGothic" pitchFamily="34" charset="-128"/>
          <a:cs typeface="ＭＳ Ｐゴシック" charset="0"/>
        </a:defRPr>
      </a:lvl1pPr>
      <a:lvl2pPr marL="228600" indent="-228600" algn="l" rtl="0" eaLnBrk="0" fontAlgn="base" hangingPunct="0">
        <a:lnSpc>
          <a:spcPts val="2400"/>
        </a:lnSpc>
        <a:spcBef>
          <a:spcPct val="0"/>
        </a:spcBef>
        <a:spcAft>
          <a:spcPct val="0"/>
        </a:spcAft>
        <a:buClr>
          <a:srgbClr val="37ACDE"/>
        </a:buClr>
        <a:buFont typeface="Verdana" pitchFamily="34" charset="0"/>
        <a:buChar char="•"/>
        <a:defRPr>
          <a:solidFill>
            <a:srgbClr val="004494"/>
          </a:solidFill>
          <a:latin typeface="Verdana"/>
          <a:ea typeface="MS PGothic" pitchFamily="34" charset="-128"/>
        </a:defRPr>
      </a:lvl2pPr>
      <a:lvl3pPr marL="457200" indent="-228600" algn="l" rtl="0" eaLnBrk="0" fontAlgn="base" hangingPunct="0">
        <a:lnSpc>
          <a:spcPts val="2400"/>
        </a:lnSpc>
        <a:spcBef>
          <a:spcPct val="0"/>
        </a:spcBef>
        <a:spcAft>
          <a:spcPct val="0"/>
        </a:spcAft>
        <a:buClr>
          <a:srgbClr val="37ACDE"/>
        </a:buClr>
        <a:buFont typeface="Wingdings" pitchFamily="2" charset="2"/>
        <a:buChar char="§"/>
        <a:defRPr sz="1600">
          <a:solidFill>
            <a:srgbClr val="004494"/>
          </a:solidFill>
          <a:latin typeface="Verdana"/>
          <a:ea typeface="MS PGothic" pitchFamily="34" charset="-128"/>
        </a:defRPr>
      </a:lvl3pPr>
      <a:lvl4pPr marL="685800" indent="-228600" algn="l" rtl="0" eaLnBrk="0" fontAlgn="base" hangingPunct="0">
        <a:lnSpc>
          <a:spcPts val="2400"/>
        </a:lnSpc>
        <a:spcBef>
          <a:spcPct val="0"/>
        </a:spcBef>
        <a:spcAft>
          <a:spcPct val="0"/>
        </a:spcAft>
        <a:buClr>
          <a:srgbClr val="37ACDE"/>
        </a:buClr>
        <a:buFont typeface="Arial" charset="0"/>
        <a:buChar char="•"/>
        <a:defRPr sz="1600">
          <a:solidFill>
            <a:srgbClr val="004494"/>
          </a:solidFill>
          <a:latin typeface="Verdana"/>
          <a:ea typeface="MS PGothic" pitchFamily="34" charset="-128"/>
        </a:defRPr>
      </a:lvl4pPr>
      <a:lvl5pPr marL="914400" indent="-228600" algn="l" rtl="0" eaLnBrk="0" fontAlgn="base" hangingPunct="0">
        <a:lnSpc>
          <a:spcPts val="2400"/>
        </a:lnSpc>
        <a:spcBef>
          <a:spcPct val="0"/>
        </a:spcBef>
        <a:spcAft>
          <a:spcPct val="0"/>
        </a:spcAft>
        <a:buClr>
          <a:srgbClr val="37ACDE"/>
        </a:buClr>
        <a:buFont typeface="Verdana" pitchFamily="34" charset="0"/>
        <a:buChar char="–"/>
        <a:defRPr sz="1600">
          <a:solidFill>
            <a:srgbClr val="004494"/>
          </a:solidFill>
          <a:latin typeface="Verdana"/>
          <a:ea typeface="MS PGothic" pitchFamily="34" charset="-128"/>
        </a:defRPr>
      </a:lvl5pPr>
      <a:lvl6pPr marL="2514600" indent="-228600" algn="l" rtl="0" eaLnBrk="1" fontAlgn="base" hangingPunct="1">
        <a:spcBef>
          <a:spcPct val="20000"/>
        </a:spcBef>
        <a:spcAft>
          <a:spcPct val="0"/>
        </a:spcAft>
        <a:buChar char="»"/>
        <a:defRPr sz="2000">
          <a:solidFill>
            <a:schemeClr val="tx1"/>
          </a:solidFill>
          <a:latin typeface="Arial" charset="0"/>
          <a:ea typeface="+mn-ea"/>
        </a:defRPr>
      </a:lvl6pPr>
      <a:lvl7pPr marL="2971800" indent="-228600" algn="l" rtl="0" eaLnBrk="1" fontAlgn="base" hangingPunct="1">
        <a:spcBef>
          <a:spcPct val="20000"/>
        </a:spcBef>
        <a:spcAft>
          <a:spcPct val="0"/>
        </a:spcAft>
        <a:buChar char="»"/>
        <a:defRPr sz="2000">
          <a:solidFill>
            <a:schemeClr val="tx1"/>
          </a:solidFill>
          <a:latin typeface="Arial" charset="0"/>
          <a:ea typeface="+mn-ea"/>
        </a:defRPr>
      </a:lvl7pPr>
      <a:lvl8pPr marL="3429000" indent="-228600" algn="l" rtl="0" eaLnBrk="1" fontAlgn="base" hangingPunct="1">
        <a:spcBef>
          <a:spcPct val="20000"/>
        </a:spcBef>
        <a:spcAft>
          <a:spcPct val="0"/>
        </a:spcAft>
        <a:buChar char="»"/>
        <a:defRPr sz="2000">
          <a:solidFill>
            <a:schemeClr val="tx1"/>
          </a:solidFill>
          <a:latin typeface="Arial" charset="0"/>
          <a:ea typeface="+mn-ea"/>
        </a:defRPr>
      </a:lvl8pPr>
      <a:lvl9pPr marL="3886200" indent="-228600" algn="l" rtl="0" eaLnBrk="1" fontAlgn="base" hangingPunct="1">
        <a:spcBef>
          <a:spcPct val="20000"/>
        </a:spcBef>
        <a:spcAft>
          <a:spcPct val="0"/>
        </a:spcAft>
        <a:buChar char="»"/>
        <a:defRPr sz="2000">
          <a:solidFill>
            <a:schemeClr val="tx1"/>
          </a:solidFill>
          <a:latin typeface="Arial" charset="0"/>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2.ti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ti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ti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ti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ti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ti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ti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ti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ti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tif"/><Relationship Id="rId2" Type="http://schemas.openxmlformats.org/officeDocument/2006/relationships/image" Target="../media/image21.ti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3.ti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4.ti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5.ti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6.ti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7.ti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8.ti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9.ti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0.ti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1.ti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2.ti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ti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3.ti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4.ti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5.ti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6.ti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7.ti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8.ti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9.ti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0.ti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1.ti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2.ti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ti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3.ti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hyperlink" Target="#_ENREF_1"/><Relationship Id="rId2" Type="http://schemas.openxmlformats.org/officeDocument/2006/relationships/hyperlink" Target="#_ENREF_2"/><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ti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ti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ti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ti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ti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000" y="84138"/>
            <a:ext cx="8878887" cy="430212"/>
          </a:xfrm>
        </p:spPr>
        <p:txBody>
          <a:bodyPr/>
          <a:lstStyle/>
          <a:p>
            <a:pPr>
              <a:defRPr/>
            </a:pPr>
            <a:r>
              <a:rPr lang="en-US" dirty="0"/>
              <a:t>Task </a:t>
            </a:r>
            <a:r>
              <a:rPr lang="en-US" dirty="0" smtClean="0"/>
              <a:t>15.2: </a:t>
            </a:r>
            <a:r>
              <a:rPr lang="en-US" dirty="0"/>
              <a:t>Modeling of </a:t>
            </a:r>
            <a:r>
              <a:rPr lang="en-US" dirty="0" smtClean="0"/>
              <a:t>N</a:t>
            </a:r>
            <a:r>
              <a:rPr lang="en-US" baseline="-25000" dirty="0" smtClean="0"/>
              <a:t>2</a:t>
            </a:r>
            <a:r>
              <a:rPr lang="en-US" dirty="0" smtClean="0"/>
              <a:t>O</a:t>
            </a:r>
            <a:endParaRPr lang="it-IT" dirty="0"/>
          </a:p>
        </p:txBody>
      </p:sp>
      <p:sp>
        <p:nvSpPr>
          <p:cNvPr id="4101" name="Text Box 4"/>
          <p:cNvSpPr txBox="1">
            <a:spLocks noChangeArrowheads="1"/>
          </p:cNvSpPr>
          <p:nvPr/>
        </p:nvSpPr>
        <p:spPr bwMode="auto">
          <a:xfrm>
            <a:off x="369887" y="1503940"/>
            <a:ext cx="8124825" cy="38625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175" eaLnBrk="0" hangingPunct="0">
              <a:lnSpc>
                <a:spcPts val="2400"/>
              </a:lnSpc>
              <a:buClr>
                <a:srgbClr val="37ACDE"/>
              </a:buClr>
              <a:buFont typeface="Verdana" pitchFamily="34" charset="0"/>
              <a:defRPr>
                <a:solidFill>
                  <a:srgbClr val="004494"/>
                </a:solidFill>
                <a:latin typeface="Verdana" pitchFamily="34" charset="0"/>
                <a:ea typeface="MS PGothic" pitchFamily="34" charset="-128"/>
              </a:defRPr>
            </a:lvl1pPr>
            <a:lvl2pPr marL="742950" indent="-285750" eaLnBrk="0" hangingPunct="0">
              <a:lnSpc>
                <a:spcPts val="2400"/>
              </a:lnSpc>
              <a:buClr>
                <a:srgbClr val="37ACDE"/>
              </a:buClr>
              <a:buFont typeface="Verdana" pitchFamily="34" charset="0"/>
              <a:buChar char="•"/>
              <a:defRPr>
                <a:solidFill>
                  <a:srgbClr val="004494"/>
                </a:solidFill>
                <a:latin typeface="Verdana" pitchFamily="34" charset="0"/>
                <a:ea typeface="MS PGothic" pitchFamily="34" charset="-128"/>
              </a:defRPr>
            </a:lvl2pPr>
            <a:lvl3pPr marL="1143000" indent="-228600" eaLnBrk="0" hangingPunct="0">
              <a:lnSpc>
                <a:spcPts val="2400"/>
              </a:lnSpc>
              <a:buClr>
                <a:srgbClr val="37ACDE"/>
              </a:buClr>
              <a:buFont typeface="Wingdings" pitchFamily="2" charset="2"/>
              <a:buChar char="§"/>
              <a:defRPr sz="1600">
                <a:solidFill>
                  <a:srgbClr val="004494"/>
                </a:solidFill>
                <a:latin typeface="Verdana" pitchFamily="34" charset="0"/>
                <a:ea typeface="MS PGothic" pitchFamily="34" charset="-128"/>
              </a:defRPr>
            </a:lvl3pPr>
            <a:lvl4pPr marL="1600200" indent="-228600" eaLnBrk="0" hangingPunct="0">
              <a:lnSpc>
                <a:spcPts val="2400"/>
              </a:lnSpc>
              <a:buClr>
                <a:srgbClr val="37ACDE"/>
              </a:buClr>
              <a:buFont typeface="Arial" charset="0"/>
              <a:buChar char="•"/>
              <a:defRPr sz="1600">
                <a:solidFill>
                  <a:srgbClr val="004494"/>
                </a:solidFill>
                <a:latin typeface="Verdana" pitchFamily="34" charset="0"/>
                <a:ea typeface="MS PGothic" pitchFamily="34" charset="-128"/>
              </a:defRPr>
            </a:lvl4pPr>
            <a:lvl5pPr marL="2057400" indent="-228600" eaLnBrk="0" hangingPunct="0">
              <a:lnSpc>
                <a:spcPts val="2400"/>
              </a:lnSpc>
              <a:buClr>
                <a:srgbClr val="37ACDE"/>
              </a:buClr>
              <a:buFont typeface="Verdana" pitchFamily="34" charset="0"/>
              <a:buChar char="–"/>
              <a:defRPr sz="1600">
                <a:solidFill>
                  <a:srgbClr val="004494"/>
                </a:solidFill>
                <a:latin typeface="Verdana" pitchFamily="34" charset="0"/>
                <a:ea typeface="MS PGothic" pitchFamily="34" charset="-128"/>
              </a:defRPr>
            </a:lvl5pPr>
            <a:lvl6pPr marL="2514600" indent="-228600" eaLnBrk="0" fontAlgn="base" hangingPunct="0">
              <a:lnSpc>
                <a:spcPts val="2400"/>
              </a:lnSpc>
              <a:spcBef>
                <a:spcPct val="0"/>
              </a:spcBef>
              <a:spcAft>
                <a:spcPct val="0"/>
              </a:spcAft>
              <a:buClr>
                <a:srgbClr val="37ACDE"/>
              </a:buClr>
              <a:buFont typeface="Verdana" pitchFamily="34" charset="0"/>
              <a:buChar char="–"/>
              <a:defRPr sz="1600">
                <a:solidFill>
                  <a:srgbClr val="004494"/>
                </a:solidFill>
                <a:latin typeface="Verdana" pitchFamily="34" charset="0"/>
                <a:ea typeface="MS PGothic" pitchFamily="34" charset="-128"/>
              </a:defRPr>
            </a:lvl6pPr>
            <a:lvl7pPr marL="2971800" indent="-228600" eaLnBrk="0" fontAlgn="base" hangingPunct="0">
              <a:lnSpc>
                <a:spcPts val="2400"/>
              </a:lnSpc>
              <a:spcBef>
                <a:spcPct val="0"/>
              </a:spcBef>
              <a:spcAft>
                <a:spcPct val="0"/>
              </a:spcAft>
              <a:buClr>
                <a:srgbClr val="37ACDE"/>
              </a:buClr>
              <a:buFont typeface="Verdana" pitchFamily="34" charset="0"/>
              <a:buChar char="–"/>
              <a:defRPr sz="1600">
                <a:solidFill>
                  <a:srgbClr val="004494"/>
                </a:solidFill>
                <a:latin typeface="Verdana" pitchFamily="34" charset="0"/>
                <a:ea typeface="MS PGothic" pitchFamily="34" charset="-128"/>
              </a:defRPr>
            </a:lvl7pPr>
            <a:lvl8pPr marL="3429000" indent="-228600" eaLnBrk="0" fontAlgn="base" hangingPunct="0">
              <a:lnSpc>
                <a:spcPts val="2400"/>
              </a:lnSpc>
              <a:spcBef>
                <a:spcPct val="0"/>
              </a:spcBef>
              <a:spcAft>
                <a:spcPct val="0"/>
              </a:spcAft>
              <a:buClr>
                <a:srgbClr val="37ACDE"/>
              </a:buClr>
              <a:buFont typeface="Verdana" pitchFamily="34" charset="0"/>
              <a:buChar char="–"/>
              <a:defRPr sz="1600">
                <a:solidFill>
                  <a:srgbClr val="004494"/>
                </a:solidFill>
                <a:latin typeface="Verdana" pitchFamily="34" charset="0"/>
                <a:ea typeface="MS PGothic" pitchFamily="34" charset="-128"/>
              </a:defRPr>
            </a:lvl8pPr>
            <a:lvl9pPr marL="3886200" indent="-228600" eaLnBrk="0" fontAlgn="base" hangingPunct="0">
              <a:lnSpc>
                <a:spcPts val="2400"/>
              </a:lnSpc>
              <a:spcBef>
                <a:spcPct val="0"/>
              </a:spcBef>
              <a:spcAft>
                <a:spcPct val="0"/>
              </a:spcAft>
              <a:buClr>
                <a:srgbClr val="37ACDE"/>
              </a:buClr>
              <a:buFont typeface="Verdana" pitchFamily="34" charset="0"/>
              <a:buChar char="–"/>
              <a:defRPr sz="1600">
                <a:solidFill>
                  <a:srgbClr val="004494"/>
                </a:solidFill>
                <a:latin typeface="Verdana" pitchFamily="34" charset="0"/>
                <a:ea typeface="MS PGothic" pitchFamily="34" charset="-128"/>
              </a:defRPr>
            </a:lvl9pPr>
          </a:lstStyle>
          <a:p>
            <a:pPr eaLnBrk="1" hangingPunct="1">
              <a:lnSpc>
                <a:spcPct val="100000"/>
              </a:lnSpc>
              <a:spcBef>
                <a:spcPct val="50000"/>
              </a:spcBef>
              <a:buClrTx/>
              <a:buFontTx/>
              <a:buNone/>
            </a:pPr>
            <a:r>
              <a:rPr lang="en-US" altLang="it-IT" sz="1400" dirty="0" smtClean="0">
                <a:solidFill>
                  <a:srgbClr val="0F5494"/>
                </a:solidFill>
                <a:cs typeface="Arial" charset="0"/>
              </a:rPr>
              <a:t>modeling</a:t>
            </a:r>
            <a:endParaRPr lang="en-US" altLang="it-IT" sz="1400" b="0" dirty="0" smtClean="0">
              <a:solidFill>
                <a:srgbClr val="0F5494"/>
              </a:solidFill>
              <a:cs typeface="Arial" charset="0"/>
            </a:endParaRPr>
          </a:p>
          <a:p>
            <a:pPr eaLnBrk="1" hangingPunct="1">
              <a:lnSpc>
                <a:spcPct val="100000"/>
              </a:lnSpc>
              <a:spcBef>
                <a:spcPct val="50000"/>
              </a:spcBef>
              <a:buClrTx/>
              <a:buFontTx/>
              <a:buNone/>
            </a:pPr>
            <a:r>
              <a:rPr lang="en-US" altLang="it-IT" sz="1400" b="0" dirty="0">
                <a:solidFill>
                  <a:srgbClr val="0F5494"/>
                </a:solidFill>
                <a:cs typeface="Arial" charset="0"/>
              </a:rPr>
              <a:t>JRC-IES (P. Bergamaschi, E. </a:t>
            </a:r>
            <a:r>
              <a:rPr lang="en-US" altLang="it-IT" sz="1400" b="0" dirty="0" err="1">
                <a:solidFill>
                  <a:srgbClr val="0F5494"/>
                </a:solidFill>
                <a:cs typeface="Arial" charset="0"/>
              </a:rPr>
              <a:t>Koffi</a:t>
            </a:r>
            <a:r>
              <a:rPr lang="en-US" altLang="it-IT" sz="1400" b="0" dirty="0">
                <a:solidFill>
                  <a:srgbClr val="0F5494"/>
                </a:solidFill>
                <a:cs typeface="Arial" charset="0"/>
              </a:rPr>
              <a:t>, M. </a:t>
            </a:r>
            <a:r>
              <a:rPr lang="en-US" altLang="it-IT" sz="1400" b="0" dirty="0" err="1">
                <a:solidFill>
                  <a:srgbClr val="0F5494"/>
                </a:solidFill>
                <a:cs typeface="Arial" charset="0"/>
              </a:rPr>
              <a:t>Alexe</a:t>
            </a:r>
            <a:r>
              <a:rPr lang="en-US" altLang="it-IT" sz="1400" b="0" dirty="0">
                <a:solidFill>
                  <a:srgbClr val="0F5494"/>
                </a:solidFill>
                <a:cs typeface="Arial" charset="0"/>
              </a:rPr>
              <a:t>, G. </a:t>
            </a:r>
            <a:r>
              <a:rPr lang="en-US" altLang="it-IT" sz="1400" b="0" dirty="0" err="1">
                <a:solidFill>
                  <a:srgbClr val="0F5494"/>
                </a:solidFill>
                <a:cs typeface="Arial" charset="0"/>
              </a:rPr>
              <a:t>Maenhout</a:t>
            </a:r>
            <a:r>
              <a:rPr lang="en-US" altLang="it-IT" sz="1400" b="0" dirty="0">
                <a:solidFill>
                  <a:srgbClr val="0F5494"/>
                </a:solidFill>
                <a:cs typeface="Arial" charset="0"/>
              </a:rPr>
              <a:t>) </a:t>
            </a:r>
          </a:p>
          <a:p>
            <a:pPr eaLnBrk="1" hangingPunct="1">
              <a:lnSpc>
                <a:spcPct val="100000"/>
              </a:lnSpc>
              <a:spcBef>
                <a:spcPct val="50000"/>
              </a:spcBef>
              <a:buClrTx/>
              <a:buFontTx/>
              <a:buNone/>
            </a:pPr>
            <a:r>
              <a:rPr lang="en-US" altLang="it-IT" sz="1400" b="0" dirty="0">
                <a:solidFill>
                  <a:srgbClr val="0F5494"/>
                </a:solidFill>
                <a:cs typeface="Arial" charset="0"/>
              </a:rPr>
              <a:t>MPG (U. </a:t>
            </a:r>
            <a:r>
              <a:rPr lang="en-US" altLang="it-IT" sz="1400" b="0" dirty="0" err="1">
                <a:solidFill>
                  <a:srgbClr val="0F5494"/>
                </a:solidFill>
                <a:cs typeface="Arial" charset="0"/>
              </a:rPr>
              <a:t>Karstens</a:t>
            </a:r>
            <a:r>
              <a:rPr lang="en-US" altLang="it-IT" sz="1400" b="0" dirty="0">
                <a:solidFill>
                  <a:srgbClr val="0F5494"/>
                </a:solidFill>
                <a:cs typeface="Arial" charset="0"/>
              </a:rPr>
              <a:t>) </a:t>
            </a:r>
          </a:p>
          <a:p>
            <a:pPr eaLnBrk="1" hangingPunct="1">
              <a:lnSpc>
                <a:spcPct val="100000"/>
              </a:lnSpc>
              <a:spcBef>
                <a:spcPct val="50000"/>
              </a:spcBef>
              <a:buClrTx/>
              <a:buFontTx/>
              <a:buNone/>
            </a:pPr>
            <a:r>
              <a:rPr lang="en-US" altLang="it-IT" sz="1400" b="0" dirty="0" smtClean="0">
                <a:solidFill>
                  <a:srgbClr val="0F5494"/>
                </a:solidFill>
                <a:cs typeface="Arial" charset="0"/>
              </a:rPr>
              <a:t>CEA </a:t>
            </a:r>
            <a:r>
              <a:rPr lang="en-US" altLang="it-IT" sz="1400" b="0" dirty="0">
                <a:solidFill>
                  <a:srgbClr val="0F5494"/>
                </a:solidFill>
                <a:cs typeface="Arial" charset="0"/>
              </a:rPr>
              <a:t>(M. </a:t>
            </a:r>
            <a:r>
              <a:rPr lang="en-US" altLang="it-IT" sz="1400" b="0" dirty="0" err="1">
                <a:solidFill>
                  <a:srgbClr val="0F5494"/>
                </a:solidFill>
                <a:cs typeface="Arial" charset="0"/>
              </a:rPr>
              <a:t>Saunois</a:t>
            </a:r>
            <a:r>
              <a:rPr lang="en-US" altLang="it-IT" sz="1400" b="0" dirty="0">
                <a:solidFill>
                  <a:srgbClr val="0F5494"/>
                </a:solidFill>
                <a:cs typeface="Arial" charset="0"/>
              </a:rPr>
              <a:t>, I. </a:t>
            </a:r>
            <a:r>
              <a:rPr lang="en-US" altLang="it-IT" sz="1400" b="0" dirty="0" err="1">
                <a:solidFill>
                  <a:srgbClr val="0F5494"/>
                </a:solidFill>
                <a:cs typeface="Arial" charset="0"/>
              </a:rPr>
              <a:t>Mappe-Fogaing</a:t>
            </a:r>
            <a:r>
              <a:rPr lang="en-US" altLang="it-IT" sz="1400" b="0" dirty="0">
                <a:solidFill>
                  <a:srgbClr val="0F5494"/>
                </a:solidFill>
                <a:cs typeface="Arial" charset="0"/>
              </a:rPr>
              <a:t>, P. </a:t>
            </a:r>
            <a:r>
              <a:rPr lang="en-US" altLang="it-IT" sz="1400" b="0" dirty="0" err="1" smtClean="0">
                <a:solidFill>
                  <a:srgbClr val="0F5494"/>
                </a:solidFill>
                <a:cs typeface="Arial" charset="0"/>
              </a:rPr>
              <a:t>Bousquet</a:t>
            </a:r>
            <a:r>
              <a:rPr lang="en-US" altLang="it-IT" sz="1400" b="0" dirty="0" smtClean="0">
                <a:solidFill>
                  <a:srgbClr val="0F5494"/>
                </a:solidFill>
                <a:cs typeface="Arial" charset="0"/>
              </a:rPr>
              <a:t>) </a:t>
            </a:r>
            <a:endParaRPr lang="en-US" altLang="it-IT" sz="1400" b="0" dirty="0">
              <a:solidFill>
                <a:srgbClr val="0F5494"/>
              </a:solidFill>
              <a:cs typeface="Arial" charset="0"/>
            </a:endParaRPr>
          </a:p>
          <a:p>
            <a:pPr eaLnBrk="1" hangingPunct="1">
              <a:lnSpc>
                <a:spcPct val="100000"/>
              </a:lnSpc>
              <a:spcBef>
                <a:spcPct val="50000"/>
              </a:spcBef>
              <a:buClrTx/>
              <a:buFontTx/>
              <a:buNone/>
            </a:pPr>
            <a:r>
              <a:rPr lang="en-US" altLang="it-IT" sz="1400" b="0" dirty="0" smtClean="0">
                <a:solidFill>
                  <a:srgbClr val="0F5494"/>
                </a:solidFill>
                <a:cs typeface="Arial" charset="0"/>
              </a:rPr>
              <a:t>MET </a:t>
            </a:r>
            <a:r>
              <a:rPr lang="en-US" altLang="it-IT" sz="1400" b="0" dirty="0">
                <a:solidFill>
                  <a:srgbClr val="0F5494"/>
                </a:solidFill>
                <a:cs typeface="Arial" charset="0"/>
              </a:rPr>
              <a:t>(A. Manning)</a:t>
            </a:r>
          </a:p>
          <a:p>
            <a:pPr eaLnBrk="1" hangingPunct="1">
              <a:lnSpc>
                <a:spcPct val="100000"/>
              </a:lnSpc>
              <a:spcBef>
                <a:spcPct val="50000"/>
              </a:spcBef>
              <a:buClrTx/>
              <a:buFontTx/>
              <a:buNone/>
            </a:pPr>
            <a:r>
              <a:rPr lang="en-US" altLang="it-IT" sz="1400" b="0" dirty="0">
                <a:solidFill>
                  <a:srgbClr val="0F5494"/>
                </a:solidFill>
                <a:cs typeface="Arial" charset="0"/>
              </a:rPr>
              <a:t>ECN (A. </a:t>
            </a:r>
            <a:r>
              <a:rPr lang="en-US" altLang="it-IT" sz="1400" b="0" dirty="0" err="1">
                <a:solidFill>
                  <a:srgbClr val="0F5494"/>
                </a:solidFill>
                <a:cs typeface="Arial" charset="0"/>
              </a:rPr>
              <a:t>Vermeulen</a:t>
            </a:r>
            <a:r>
              <a:rPr lang="en-US" altLang="it-IT" sz="1400" b="0" dirty="0" smtClean="0">
                <a:solidFill>
                  <a:srgbClr val="0F5494"/>
                </a:solidFill>
                <a:cs typeface="Arial" charset="0"/>
              </a:rPr>
              <a:t>)</a:t>
            </a:r>
          </a:p>
          <a:p>
            <a:pPr eaLnBrk="1" hangingPunct="1">
              <a:lnSpc>
                <a:spcPct val="100000"/>
              </a:lnSpc>
              <a:spcBef>
                <a:spcPct val="50000"/>
              </a:spcBef>
              <a:buClrTx/>
              <a:buFontTx/>
              <a:buNone/>
            </a:pPr>
            <a:endParaRPr lang="en-US" altLang="it-IT" sz="1400" b="0" dirty="0" smtClean="0">
              <a:solidFill>
                <a:srgbClr val="0F5494"/>
              </a:solidFill>
              <a:cs typeface="Arial" charset="0"/>
            </a:endParaRPr>
          </a:p>
          <a:p>
            <a:pPr eaLnBrk="1" hangingPunct="1">
              <a:lnSpc>
                <a:spcPct val="100000"/>
              </a:lnSpc>
              <a:spcBef>
                <a:spcPct val="50000"/>
              </a:spcBef>
              <a:buClrTx/>
              <a:buFontTx/>
              <a:buNone/>
            </a:pPr>
            <a:endParaRPr lang="en-US" altLang="it-IT" sz="1400" b="0" dirty="0">
              <a:solidFill>
                <a:srgbClr val="0F5494"/>
              </a:solidFill>
              <a:cs typeface="Arial" charset="0"/>
            </a:endParaRPr>
          </a:p>
          <a:p>
            <a:pPr eaLnBrk="1" hangingPunct="1">
              <a:lnSpc>
                <a:spcPct val="100000"/>
              </a:lnSpc>
              <a:spcBef>
                <a:spcPct val="50000"/>
              </a:spcBef>
              <a:buClrTx/>
              <a:buFontTx/>
              <a:buNone/>
            </a:pPr>
            <a:r>
              <a:rPr lang="en-US" altLang="it-IT" sz="1400" dirty="0">
                <a:solidFill>
                  <a:srgbClr val="0F5494"/>
                </a:solidFill>
                <a:cs typeface="Arial" charset="0"/>
              </a:rPr>
              <a:t>measurements</a:t>
            </a:r>
          </a:p>
          <a:p>
            <a:pPr eaLnBrk="1" hangingPunct="1">
              <a:lnSpc>
                <a:spcPct val="100000"/>
              </a:lnSpc>
              <a:spcBef>
                <a:spcPct val="50000"/>
              </a:spcBef>
              <a:buClrTx/>
              <a:buFontTx/>
              <a:buNone/>
            </a:pPr>
            <a:r>
              <a:rPr lang="en-US" altLang="it-IT" sz="1400" b="0" dirty="0" err="1" smtClean="0">
                <a:solidFill>
                  <a:srgbClr val="0F5494"/>
                </a:solidFill>
                <a:cs typeface="Arial" charset="0"/>
              </a:rPr>
              <a:t>InGOS</a:t>
            </a:r>
            <a:r>
              <a:rPr lang="en-US" altLang="it-IT" sz="1400" b="0" dirty="0" smtClean="0">
                <a:solidFill>
                  <a:srgbClr val="0F5494"/>
                </a:solidFill>
                <a:cs typeface="Arial" charset="0"/>
              </a:rPr>
              <a:t>: </a:t>
            </a:r>
            <a:r>
              <a:rPr lang="en-US" altLang="it-IT" sz="1400" b="0" dirty="0" err="1" smtClean="0">
                <a:solidFill>
                  <a:srgbClr val="0F5494"/>
                </a:solidFill>
                <a:cs typeface="Arial" charset="0"/>
              </a:rPr>
              <a:t>InGOS</a:t>
            </a:r>
            <a:r>
              <a:rPr lang="en-US" altLang="it-IT" sz="1400" b="0" dirty="0" smtClean="0">
                <a:solidFill>
                  <a:srgbClr val="0F5494"/>
                </a:solidFill>
                <a:cs typeface="Arial" charset="0"/>
              </a:rPr>
              <a:t> NA2 </a:t>
            </a:r>
          </a:p>
          <a:p>
            <a:pPr eaLnBrk="1" hangingPunct="1">
              <a:lnSpc>
                <a:spcPct val="100000"/>
              </a:lnSpc>
              <a:spcBef>
                <a:spcPct val="50000"/>
              </a:spcBef>
              <a:buClrTx/>
              <a:buFontTx/>
              <a:buNone/>
            </a:pPr>
            <a:r>
              <a:rPr lang="en-US" altLang="it-IT" sz="1400" b="0" dirty="0" smtClean="0">
                <a:solidFill>
                  <a:srgbClr val="0F5494"/>
                </a:solidFill>
                <a:cs typeface="Arial" charset="0"/>
              </a:rPr>
              <a:t>LSCE (RAMCES, aircraft): M. Schmidt, M. </a:t>
            </a:r>
            <a:r>
              <a:rPr lang="en-US" altLang="it-IT" sz="1400" b="0" dirty="0" err="1" smtClean="0">
                <a:solidFill>
                  <a:srgbClr val="0F5494"/>
                </a:solidFill>
                <a:cs typeface="Arial" charset="0"/>
              </a:rPr>
              <a:t>Ramonet</a:t>
            </a:r>
            <a:endParaRPr lang="en-US" altLang="it-IT" sz="1400" b="0" dirty="0" smtClean="0">
              <a:solidFill>
                <a:srgbClr val="0F5494"/>
              </a:solidFill>
              <a:cs typeface="Arial" charset="0"/>
            </a:endParaRPr>
          </a:p>
          <a:p>
            <a:pPr eaLnBrk="1" hangingPunct="1">
              <a:lnSpc>
                <a:spcPct val="100000"/>
              </a:lnSpc>
              <a:spcBef>
                <a:spcPct val="50000"/>
              </a:spcBef>
              <a:buClrTx/>
              <a:buFontTx/>
              <a:buNone/>
            </a:pPr>
            <a:r>
              <a:rPr lang="en-US" altLang="it-IT" sz="1400" b="0" dirty="0" smtClean="0">
                <a:solidFill>
                  <a:srgbClr val="0F5494"/>
                </a:solidFill>
                <a:cs typeface="Arial" charset="0"/>
              </a:rPr>
              <a:t>NOAA: E. </a:t>
            </a:r>
            <a:r>
              <a:rPr lang="en-US" altLang="it-IT" sz="1400" b="0" dirty="0" err="1" smtClean="0">
                <a:solidFill>
                  <a:srgbClr val="0F5494"/>
                </a:solidFill>
                <a:cs typeface="Arial" charset="0"/>
              </a:rPr>
              <a:t>Dlugokencky</a:t>
            </a:r>
            <a:endParaRPr lang="en-US" altLang="it-IT" sz="1400" b="0" dirty="0" smtClean="0">
              <a:solidFill>
                <a:srgbClr val="0F5494"/>
              </a:solidFill>
              <a:cs typeface="Arial" charset="0"/>
            </a:endParaRPr>
          </a:p>
        </p:txBody>
      </p:sp>
      <p:sp>
        <p:nvSpPr>
          <p:cNvPr id="8" name="Rectangle 23"/>
          <p:cNvSpPr txBox="1">
            <a:spLocks noChangeArrowheads="1"/>
          </p:cNvSpPr>
          <p:nvPr/>
        </p:nvSpPr>
        <p:spPr bwMode="auto">
          <a:xfrm>
            <a:off x="0" y="6648450"/>
            <a:ext cx="4262162" cy="221018"/>
          </a:xfrm>
          <a:prstGeom prst="rect">
            <a:avLst/>
          </a:prstGeom>
          <a:solidFill>
            <a:srgbClr val="004494"/>
          </a:solidFill>
          <a:ln>
            <a:noFill/>
          </a:ln>
          <a:effectLst/>
          <a:extLst>
            <a:ext uri="{FAA26D3D-D897-4be2-8F04-BA451C77F1D7}"/>
          </a:extLst>
        </p:spPr>
        <p:txBody>
          <a:bodyPr wrap="square" lIns="36000" tIns="18000" rIns="0" bIns="18000">
            <a:spAutoFit/>
          </a:bodyPr>
          <a:lstStyle>
            <a:defPPr>
              <a:defRPr lang="en-US"/>
            </a:defPPr>
            <a:lvl1pPr algn="r" rtl="0" eaLnBrk="0" fontAlgn="base" hangingPunct="0">
              <a:spcBef>
                <a:spcPct val="0"/>
              </a:spcBef>
              <a:spcAft>
                <a:spcPct val="0"/>
              </a:spcAft>
              <a:defRPr sz="1200" b="0" kern="1200">
                <a:solidFill>
                  <a:srgbClr val="0F5494"/>
                </a:solidFill>
                <a:latin typeface="Verdana" pitchFamily="34" charset="0"/>
                <a:ea typeface="MS PGothic" pitchFamily="34" charset="-128"/>
                <a:cs typeface="+mn-cs"/>
              </a:defRPr>
            </a:lvl1pPr>
            <a:lvl2pPr marL="742950" indent="-28575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2pPr>
            <a:lvl3pPr marL="1143000" indent="-22860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3pPr>
            <a:lvl4pPr marL="1600200" indent="-22860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4pPr>
            <a:lvl5pPr marL="2057400" indent="-22860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5pPr>
            <a:lvl6pPr marL="25146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6pPr>
            <a:lvl7pPr marL="29718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7pPr>
            <a:lvl8pPr marL="34290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8pPr>
            <a:lvl9pPr marL="38862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9pPr>
          </a:lstStyle>
          <a:p>
            <a:pPr algn="l" eaLnBrk="1" hangingPunct="1">
              <a:defRPr/>
            </a:pPr>
            <a:r>
              <a:rPr lang="en-US" altLang="it-IT" dirty="0" smtClean="0">
                <a:solidFill>
                  <a:schemeClr val="bg1"/>
                </a:solidFill>
                <a:latin typeface="+mn-lt"/>
              </a:rPr>
              <a:t> </a:t>
            </a:r>
            <a:r>
              <a:rPr lang="en-US" altLang="it-IT" dirty="0">
                <a:solidFill>
                  <a:schemeClr val="bg1"/>
                </a:solidFill>
                <a:latin typeface="+mn-lt"/>
              </a:rPr>
              <a:t> </a:t>
            </a:r>
            <a:r>
              <a:rPr lang="en-US" altLang="it-IT" dirty="0" err="1">
                <a:solidFill>
                  <a:schemeClr val="bg1"/>
                </a:solidFill>
                <a:latin typeface="+mn-lt"/>
              </a:rPr>
              <a:t>InGOS</a:t>
            </a:r>
            <a:r>
              <a:rPr lang="en-US" altLang="it-IT" dirty="0">
                <a:solidFill>
                  <a:schemeClr val="bg1"/>
                </a:solidFill>
                <a:latin typeface="+mn-lt"/>
              </a:rPr>
              <a:t> 2nd Periodic Meeting</a:t>
            </a:r>
            <a:endParaRPr lang="en-GB" altLang="it-IT" dirty="0" smtClean="0">
              <a:solidFill>
                <a:schemeClr val="bg1"/>
              </a:solidFill>
              <a:latin typeface="+mn-lt"/>
            </a:endParaRPr>
          </a:p>
        </p:txBody>
      </p:sp>
      <p:sp>
        <p:nvSpPr>
          <p:cNvPr id="6" name="Rectangle 23"/>
          <p:cNvSpPr txBox="1">
            <a:spLocks noChangeArrowheads="1"/>
          </p:cNvSpPr>
          <p:nvPr/>
        </p:nvSpPr>
        <p:spPr bwMode="auto">
          <a:xfrm>
            <a:off x="4881563" y="6648450"/>
            <a:ext cx="4262437" cy="220663"/>
          </a:xfrm>
          <a:prstGeom prst="rect">
            <a:avLst/>
          </a:prstGeom>
          <a:solidFill>
            <a:srgbClr val="004494"/>
          </a:solidFill>
          <a:ln>
            <a:noFill/>
          </a:ln>
          <a:effectLst/>
          <a:extLst>
            <a:ext uri="{FAA26D3D-D897-4be2-8F04-BA451C77F1D7}"/>
          </a:extLst>
        </p:spPr>
        <p:txBody>
          <a:bodyPr lIns="0" tIns="18000" rIns="36000" bIns="18000">
            <a:spAutoFit/>
          </a:bodyPr>
          <a:lstStyle>
            <a:defPPr>
              <a:defRPr lang="en-US"/>
            </a:defPPr>
            <a:lvl1pPr algn="r" rtl="0" eaLnBrk="0" fontAlgn="base" hangingPunct="0">
              <a:spcBef>
                <a:spcPct val="0"/>
              </a:spcBef>
              <a:spcAft>
                <a:spcPct val="0"/>
              </a:spcAft>
              <a:defRPr sz="1200" b="0" kern="1200">
                <a:solidFill>
                  <a:srgbClr val="0F5494"/>
                </a:solidFill>
                <a:latin typeface="Verdana" pitchFamily="34" charset="0"/>
                <a:ea typeface="MS PGothic" pitchFamily="34" charset="-128"/>
                <a:cs typeface="+mn-cs"/>
              </a:defRPr>
            </a:lvl1pPr>
            <a:lvl2pPr marL="742950" indent="-28575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2pPr>
            <a:lvl3pPr marL="1143000" indent="-22860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3pPr>
            <a:lvl4pPr marL="1600200" indent="-22860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4pPr>
            <a:lvl5pPr marL="2057400" indent="-22860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5pPr>
            <a:lvl6pPr marL="25146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6pPr>
            <a:lvl7pPr marL="29718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7pPr>
            <a:lvl8pPr marL="34290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8pPr>
            <a:lvl9pPr marL="38862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9pPr>
          </a:lstStyle>
          <a:p>
            <a:pPr eaLnBrk="1" hangingPunct="1">
              <a:defRPr/>
            </a:pPr>
            <a:r>
              <a:rPr lang="en-US" altLang="it-IT" dirty="0" smtClean="0">
                <a:solidFill>
                  <a:schemeClr val="bg1"/>
                </a:solidFill>
                <a:latin typeface="Arial" charset="0"/>
              </a:rPr>
              <a:t>Firenze, 14-16 October 2014                                                 </a:t>
            </a:r>
            <a:fld id="{F05033B7-C38C-4C35-9939-5DB14AF843DE}" type="slidenum">
              <a:rPr lang="en-US" altLang="it-IT" smtClean="0">
                <a:solidFill>
                  <a:schemeClr val="bg1"/>
                </a:solidFill>
                <a:latin typeface="+mn-lt"/>
              </a:rPr>
              <a:pPr eaLnBrk="1" hangingPunct="1">
                <a:defRPr/>
              </a:pPr>
              <a:t>1</a:t>
            </a:fld>
            <a:endParaRPr lang="en-GB" altLang="it-IT" dirty="0" smtClean="0">
              <a:solidFill>
                <a:schemeClr val="bg1"/>
              </a:solidFill>
              <a:latin typeface="+mn-lt"/>
            </a:endParaRPr>
          </a:p>
        </p:txBody>
      </p:sp>
      <p:pic>
        <p:nvPicPr>
          <p:cNvPr id="7" name="Picture 5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61000" y="-11936"/>
            <a:ext cx="3683000" cy="776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9620969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4138"/>
            <a:ext cx="9144000" cy="369332"/>
          </a:xfrm>
        </p:spPr>
        <p:txBody>
          <a:bodyPr/>
          <a:lstStyle/>
          <a:p>
            <a:pPr>
              <a:defRPr/>
            </a:pPr>
            <a:r>
              <a:rPr lang="it-IT" sz="2400" dirty="0" smtClean="0"/>
              <a:t>European N</a:t>
            </a:r>
            <a:r>
              <a:rPr lang="it-IT" sz="2400" baseline="-25000" dirty="0" smtClean="0"/>
              <a:t>2</a:t>
            </a:r>
            <a:r>
              <a:rPr lang="it-IT" sz="2400" dirty="0" smtClean="0"/>
              <a:t>O emissions - country </a:t>
            </a:r>
            <a:r>
              <a:rPr lang="it-IT" sz="2400" smtClean="0"/>
              <a:t>totals NEE</a:t>
            </a:r>
            <a:endParaRPr lang="it-IT" sz="2400" dirty="0"/>
          </a:p>
        </p:txBody>
      </p:sp>
      <p:sp>
        <p:nvSpPr>
          <p:cNvPr id="8" name="Rectangle 23"/>
          <p:cNvSpPr txBox="1">
            <a:spLocks noChangeArrowheads="1"/>
          </p:cNvSpPr>
          <p:nvPr/>
        </p:nvSpPr>
        <p:spPr bwMode="auto">
          <a:xfrm>
            <a:off x="0" y="6648450"/>
            <a:ext cx="4262162" cy="221018"/>
          </a:xfrm>
          <a:prstGeom prst="rect">
            <a:avLst/>
          </a:prstGeom>
          <a:solidFill>
            <a:srgbClr val="004494"/>
          </a:solidFill>
          <a:ln>
            <a:noFill/>
          </a:ln>
          <a:effectLst/>
          <a:extLst>
            <a:ext uri="{FAA26D3D-D897-4be2-8F04-BA451C77F1D7}"/>
          </a:extLst>
        </p:spPr>
        <p:txBody>
          <a:bodyPr wrap="square" lIns="36000" tIns="18000" rIns="0" bIns="18000">
            <a:spAutoFit/>
          </a:bodyPr>
          <a:lstStyle>
            <a:defPPr>
              <a:defRPr lang="en-US"/>
            </a:defPPr>
            <a:lvl1pPr algn="r" rtl="0" eaLnBrk="0" fontAlgn="base" hangingPunct="0">
              <a:spcBef>
                <a:spcPct val="0"/>
              </a:spcBef>
              <a:spcAft>
                <a:spcPct val="0"/>
              </a:spcAft>
              <a:defRPr sz="1200" b="0" kern="1200">
                <a:solidFill>
                  <a:srgbClr val="0F5494"/>
                </a:solidFill>
                <a:latin typeface="Verdana" pitchFamily="34" charset="0"/>
                <a:ea typeface="MS PGothic" pitchFamily="34" charset="-128"/>
                <a:cs typeface="+mn-cs"/>
              </a:defRPr>
            </a:lvl1pPr>
            <a:lvl2pPr marL="742950" indent="-28575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2pPr>
            <a:lvl3pPr marL="1143000" indent="-22860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3pPr>
            <a:lvl4pPr marL="1600200" indent="-22860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4pPr>
            <a:lvl5pPr marL="2057400" indent="-22860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5pPr>
            <a:lvl6pPr marL="25146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6pPr>
            <a:lvl7pPr marL="29718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7pPr>
            <a:lvl8pPr marL="34290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8pPr>
            <a:lvl9pPr marL="38862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9pPr>
          </a:lstStyle>
          <a:p>
            <a:pPr algn="l" eaLnBrk="1" hangingPunct="1">
              <a:defRPr/>
            </a:pPr>
            <a:r>
              <a:rPr lang="en-US" altLang="it-IT" dirty="0" smtClean="0">
                <a:solidFill>
                  <a:schemeClr val="bg1"/>
                </a:solidFill>
                <a:latin typeface="+mn-lt"/>
              </a:rPr>
              <a:t> </a:t>
            </a:r>
            <a:r>
              <a:rPr lang="en-US" altLang="it-IT" dirty="0">
                <a:solidFill>
                  <a:schemeClr val="bg1"/>
                </a:solidFill>
                <a:latin typeface="+mn-lt"/>
              </a:rPr>
              <a:t> </a:t>
            </a:r>
            <a:r>
              <a:rPr lang="en-US" altLang="it-IT" dirty="0" err="1">
                <a:solidFill>
                  <a:schemeClr val="bg1"/>
                </a:solidFill>
                <a:latin typeface="+mn-lt"/>
              </a:rPr>
              <a:t>InGOS</a:t>
            </a:r>
            <a:r>
              <a:rPr lang="en-US" altLang="it-IT" dirty="0">
                <a:solidFill>
                  <a:schemeClr val="bg1"/>
                </a:solidFill>
                <a:latin typeface="+mn-lt"/>
              </a:rPr>
              <a:t> 2nd Periodic Meeting</a:t>
            </a:r>
            <a:endParaRPr lang="en-GB" altLang="it-IT" dirty="0" smtClean="0">
              <a:solidFill>
                <a:schemeClr val="bg1"/>
              </a:solidFill>
              <a:latin typeface="+mn-lt"/>
            </a:endParaRPr>
          </a:p>
        </p:txBody>
      </p:sp>
      <p:sp>
        <p:nvSpPr>
          <p:cNvPr id="6" name="Rectangle 23"/>
          <p:cNvSpPr txBox="1">
            <a:spLocks noChangeArrowheads="1"/>
          </p:cNvSpPr>
          <p:nvPr/>
        </p:nvSpPr>
        <p:spPr bwMode="auto">
          <a:xfrm>
            <a:off x="4881563" y="6648450"/>
            <a:ext cx="4262437" cy="220663"/>
          </a:xfrm>
          <a:prstGeom prst="rect">
            <a:avLst/>
          </a:prstGeom>
          <a:solidFill>
            <a:srgbClr val="004494"/>
          </a:solidFill>
          <a:ln>
            <a:noFill/>
          </a:ln>
          <a:effectLst/>
          <a:extLst>
            <a:ext uri="{FAA26D3D-D897-4be2-8F04-BA451C77F1D7}"/>
          </a:extLst>
        </p:spPr>
        <p:txBody>
          <a:bodyPr lIns="0" tIns="18000" rIns="36000" bIns="18000">
            <a:spAutoFit/>
          </a:bodyPr>
          <a:lstStyle>
            <a:defPPr>
              <a:defRPr lang="en-US"/>
            </a:defPPr>
            <a:lvl1pPr algn="r" rtl="0" eaLnBrk="0" fontAlgn="base" hangingPunct="0">
              <a:spcBef>
                <a:spcPct val="0"/>
              </a:spcBef>
              <a:spcAft>
                <a:spcPct val="0"/>
              </a:spcAft>
              <a:defRPr sz="1200" b="0" kern="1200">
                <a:solidFill>
                  <a:srgbClr val="0F5494"/>
                </a:solidFill>
                <a:latin typeface="Verdana" pitchFamily="34" charset="0"/>
                <a:ea typeface="MS PGothic" pitchFamily="34" charset="-128"/>
                <a:cs typeface="+mn-cs"/>
              </a:defRPr>
            </a:lvl1pPr>
            <a:lvl2pPr marL="742950" indent="-28575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2pPr>
            <a:lvl3pPr marL="1143000" indent="-22860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3pPr>
            <a:lvl4pPr marL="1600200" indent="-22860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4pPr>
            <a:lvl5pPr marL="2057400" indent="-22860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5pPr>
            <a:lvl6pPr marL="25146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6pPr>
            <a:lvl7pPr marL="29718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7pPr>
            <a:lvl8pPr marL="34290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8pPr>
            <a:lvl9pPr marL="38862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9pPr>
          </a:lstStyle>
          <a:p>
            <a:pPr eaLnBrk="1" hangingPunct="1">
              <a:defRPr/>
            </a:pPr>
            <a:r>
              <a:rPr lang="en-US" altLang="it-IT" dirty="0" smtClean="0">
                <a:solidFill>
                  <a:schemeClr val="bg1"/>
                </a:solidFill>
                <a:latin typeface="Arial" charset="0"/>
              </a:rPr>
              <a:t>Firenze, 14-16 October 2014                                                </a:t>
            </a:r>
            <a:fld id="{F05033B7-C38C-4C35-9939-5DB14AF843DE}" type="slidenum">
              <a:rPr lang="en-US" altLang="it-IT" smtClean="0">
                <a:solidFill>
                  <a:schemeClr val="bg1"/>
                </a:solidFill>
                <a:latin typeface="+mn-lt"/>
              </a:rPr>
              <a:pPr eaLnBrk="1" hangingPunct="1">
                <a:defRPr/>
              </a:pPr>
              <a:t>10</a:t>
            </a:fld>
            <a:endParaRPr lang="en-GB" altLang="it-IT" dirty="0" smtClean="0">
              <a:solidFill>
                <a:schemeClr val="bg1"/>
              </a:solidFill>
              <a:latin typeface="+mn-lt"/>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0000" y="972000"/>
            <a:ext cx="8362800" cy="5698795"/>
          </a:xfrm>
          <a:prstGeom prst="rect">
            <a:avLst/>
          </a:prstGeom>
        </p:spPr>
      </p:pic>
      <p:sp>
        <p:nvSpPr>
          <p:cNvPr id="5" name="Rectangle 4"/>
          <p:cNvSpPr/>
          <p:nvPr/>
        </p:nvSpPr>
        <p:spPr bwMode="auto">
          <a:xfrm>
            <a:off x="4569186" y="3092335"/>
            <a:ext cx="4153614" cy="1812174"/>
          </a:xfrm>
          <a:prstGeom prst="rect">
            <a:avLst/>
          </a:prstGeom>
          <a:solidFill>
            <a:schemeClr val="bg1"/>
          </a:solidFill>
          <a:ln>
            <a:noFill/>
          </a:ln>
          <a:effectLst/>
          <a:extLst/>
        </p:spPr>
        <p:txBody>
          <a:bodyPr vert="horz" wrap="square" lIns="91440" tIns="45720" rIns="91440" bIns="45720" numCol="1" rtlCol="0" anchor="ctr" anchorCtr="0" compatLnSpc="1">
            <a:prstTxWarp prst="textNoShape">
              <a:avLst/>
            </a:prstTxWarp>
          </a:bodyPr>
          <a:lstStyle/>
          <a:p>
            <a:pPr marL="3175" marR="0" indent="0" algn="l" defTabSz="914400" rtl="0" eaLnBrk="1" fontAlgn="base" latinLnBrk="0" hangingPunct="1">
              <a:lnSpc>
                <a:spcPct val="100000"/>
              </a:lnSpc>
              <a:spcBef>
                <a:spcPct val="0"/>
              </a:spcBef>
              <a:spcAft>
                <a:spcPct val="0"/>
              </a:spcAft>
              <a:buClrTx/>
              <a:buSzTx/>
              <a:buFontTx/>
              <a:buNone/>
              <a:tabLst/>
            </a:pPr>
            <a:endParaRPr kumimoji="0" lang="it-IT" sz="7600" b="1" i="0" u="none" strike="noStrike" cap="none" normalizeH="0" baseline="0">
              <a:ln>
                <a:noFill/>
              </a:ln>
              <a:solidFill>
                <a:srgbClr val="FFD624"/>
              </a:solidFill>
              <a:effectLst/>
              <a:latin typeface="Verdana" charset="0"/>
              <a:ea typeface="ＭＳ Ｐゴシック" charset="0"/>
            </a:endParaRPr>
          </a:p>
        </p:txBody>
      </p:sp>
      <p:sp>
        <p:nvSpPr>
          <p:cNvPr id="9" name="Rectangle 8"/>
          <p:cNvSpPr/>
          <p:nvPr/>
        </p:nvSpPr>
        <p:spPr bwMode="auto">
          <a:xfrm>
            <a:off x="4383557" y="3524597"/>
            <a:ext cx="1925803" cy="1124990"/>
          </a:xfrm>
          <a:prstGeom prst="rect">
            <a:avLst/>
          </a:prstGeom>
          <a:solidFill>
            <a:schemeClr val="bg1"/>
          </a:solidFill>
          <a:ln>
            <a:noFill/>
          </a:ln>
          <a:effectLst/>
          <a:extLst/>
        </p:spPr>
        <p:txBody>
          <a:bodyPr vert="horz" wrap="square" lIns="91440" tIns="45720" rIns="91440" bIns="45720" numCol="1" rtlCol="0" anchor="ctr" anchorCtr="0" compatLnSpc="1">
            <a:prstTxWarp prst="textNoShape">
              <a:avLst/>
            </a:prstTxWarp>
          </a:bodyPr>
          <a:lstStyle/>
          <a:p>
            <a:pPr marL="3175" marR="0" indent="0" algn="l" defTabSz="914400" rtl="0" eaLnBrk="1" fontAlgn="base" latinLnBrk="0" hangingPunct="1">
              <a:lnSpc>
                <a:spcPct val="100000"/>
              </a:lnSpc>
              <a:spcBef>
                <a:spcPct val="0"/>
              </a:spcBef>
              <a:spcAft>
                <a:spcPct val="0"/>
              </a:spcAft>
              <a:buClrTx/>
              <a:buSzTx/>
              <a:buFontTx/>
              <a:buNone/>
              <a:tabLst/>
            </a:pPr>
            <a:endParaRPr kumimoji="0" lang="it-IT" sz="7600" b="1" i="0" u="none" strike="noStrike" cap="none" normalizeH="0" baseline="0">
              <a:ln>
                <a:noFill/>
              </a:ln>
              <a:solidFill>
                <a:srgbClr val="FFD624"/>
              </a:solidFill>
              <a:effectLst/>
              <a:latin typeface="Verdana" charset="0"/>
              <a:ea typeface="ＭＳ Ｐゴシック" charset="0"/>
            </a:endParaRPr>
          </a:p>
        </p:txBody>
      </p:sp>
    </p:spTree>
    <p:extLst>
      <p:ext uri="{BB962C8B-B14F-4D97-AF65-F5344CB8AC3E}">
        <p14:creationId xmlns:p14="http://schemas.microsoft.com/office/powerpoint/2010/main" val="170132684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888" y="84138"/>
            <a:ext cx="8878887" cy="430212"/>
          </a:xfrm>
        </p:spPr>
        <p:txBody>
          <a:bodyPr/>
          <a:lstStyle/>
          <a:p>
            <a:pPr>
              <a:defRPr/>
            </a:pPr>
            <a:r>
              <a:rPr lang="it-IT" dirty="0" smtClean="0"/>
              <a:t>N</a:t>
            </a:r>
            <a:r>
              <a:rPr lang="it-IT" baseline="-25000" dirty="0" smtClean="0"/>
              <a:t>2</a:t>
            </a:r>
            <a:r>
              <a:rPr lang="it-IT" dirty="0" smtClean="0"/>
              <a:t>O station timeseries 2006-2012 (1)</a:t>
            </a:r>
            <a:endParaRPr lang="it-IT" dirty="0"/>
          </a:p>
        </p:txBody>
      </p:sp>
      <p:sp>
        <p:nvSpPr>
          <p:cNvPr id="8" name="Rectangle 23"/>
          <p:cNvSpPr txBox="1">
            <a:spLocks noChangeArrowheads="1"/>
          </p:cNvSpPr>
          <p:nvPr/>
        </p:nvSpPr>
        <p:spPr bwMode="auto">
          <a:xfrm>
            <a:off x="0" y="6648450"/>
            <a:ext cx="4262162" cy="221018"/>
          </a:xfrm>
          <a:prstGeom prst="rect">
            <a:avLst/>
          </a:prstGeom>
          <a:solidFill>
            <a:srgbClr val="004494"/>
          </a:solidFill>
          <a:ln>
            <a:noFill/>
          </a:ln>
          <a:effectLst/>
          <a:extLst>
            <a:ext uri="{FAA26D3D-D897-4be2-8F04-BA451C77F1D7}"/>
          </a:extLst>
        </p:spPr>
        <p:txBody>
          <a:bodyPr wrap="square" lIns="36000" tIns="18000" rIns="0" bIns="18000">
            <a:spAutoFit/>
          </a:bodyPr>
          <a:lstStyle>
            <a:defPPr>
              <a:defRPr lang="en-US"/>
            </a:defPPr>
            <a:lvl1pPr algn="r" rtl="0" eaLnBrk="0" fontAlgn="base" hangingPunct="0">
              <a:spcBef>
                <a:spcPct val="0"/>
              </a:spcBef>
              <a:spcAft>
                <a:spcPct val="0"/>
              </a:spcAft>
              <a:defRPr sz="1200" b="0" kern="1200">
                <a:solidFill>
                  <a:srgbClr val="0F5494"/>
                </a:solidFill>
                <a:latin typeface="Verdana" pitchFamily="34" charset="0"/>
                <a:ea typeface="MS PGothic" pitchFamily="34" charset="-128"/>
                <a:cs typeface="+mn-cs"/>
              </a:defRPr>
            </a:lvl1pPr>
            <a:lvl2pPr marL="742950" indent="-28575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2pPr>
            <a:lvl3pPr marL="1143000" indent="-22860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3pPr>
            <a:lvl4pPr marL="1600200" indent="-22860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4pPr>
            <a:lvl5pPr marL="2057400" indent="-22860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5pPr>
            <a:lvl6pPr marL="25146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6pPr>
            <a:lvl7pPr marL="29718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7pPr>
            <a:lvl8pPr marL="34290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8pPr>
            <a:lvl9pPr marL="38862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9pPr>
          </a:lstStyle>
          <a:p>
            <a:pPr algn="l" eaLnBrk="1" hangingPunct="1">
              <a:defRPr/>
            </a:pPr>
            <a:r>
              <a:rPr lang="en-US" altLang="it-IT" dirty="0" smtClean="0">
                <a:solidFill>
                  <a:schemeClr val="bg1"/>
                </a:solidFill>
                <a:latin typeface="+mn-lt"/>
              </a:rPr>
              <a:t> </a:t>
            </a:r>
            <a:r>
              <a:rPr lang="en-US" altLang="it-IT" dirty="0">
                <a:solidFill>
                  <a:schemeClr val="bg1"/>
                </a:solidFill>
                <a:latin typeface="+mn-lt"/>
              </a:rPr>
              <a:t> </a:t>
            </a:r>
            <a:r>
              <a:rPr lang="en-US" altLang="it-IT" dirty="0" err="1">
                <a:solidFill>
                  <a:schemeClr val="bg1"/>
                </a:solidFill>
                <a:latin typeface="+mn-lt"/>
              </a:rPr>
              <a:t>InGOS</a:t>
            </a:r>
            <a:r>
              <a:rPr lang="en-US" altLang="it-IT" dirty="0">
                <a:solidFill>
                  <a:schemeClr val="bg1"/>
                </a:solidFill>
                <a:latin typeface="+mn-lt"/>
              </a:rPr>
              <a:t> 2nd Periodic Meeting</a:t>
            </a:r>
            <a:endParaRPr lang="en-GB" altLang="it-IT" dirty="0" smtClean="0">
              <a:solidFill>
                <a:schemeClr val="bg1"/>
              </a:solidFill>
              <a:latin typeface="+mn-lt"/>
            </a:endParaRPr>
          </a:p>
        </p:txBody>
      </p:sp>
      <p:sp>
        <p:nvSpPr>
          <p:cNvPr id="6" name="Rectangle 23"/>
          <p:cNvSpPr txBox="1">
            <a:spLocks noChangeArrowheads="1"/>
          </p:cNvSpPr>
          <p:nvPr/>
        </p:nvSpPr>
        <p:spPr bwMode="auto">
          <a:xfrm>
            <a:off x="4881563" y="6648450"/>
            <a:ext cx="4262437" cy="220663"/>
          </a:xfrm>
          <a:prstGeom prst="rect">
            <a:avLst/>
          </a:prstGeom>
          <a:solidFill>
            <a:srgbClr val="004494"/>
          </a:solidFill>
          <a:ln>
            <a:noFill/>
          </a:ln>
          <a:effectLst/>
          <a:extLst>
            <a:ext uri="{FAA26D3D-D897-4be2-8F04-BA451C77F1D7}"/>
          </a:extLst>
        </p:spPr>
        <p:txBody>
          <a:bodyPr lIns="0" tIns="18000" rIns="36000" bIns="18000">
            <a:spAutoFit/>
          </a:bodyPr>
          <a:lstStyle>
            <a:defPPr>
              <a:defRPr lang="en-US"/>
            </a:defPPr>
            <a:lvl1pPr algn="r" rtl="0" eaLnBrk="0" fontAlgn="base" hangingPunct="0">
              <a:spcBef>
                <a:spcPct val="0"/>
              </a:spcBef>
              <a:spcAft>
                <a:spcPct val="0"/>
              </a:spcAft>
              <a:defRPr sz="1200" b="0" kern="1200">
                <a:solidFill>
                  <a:srgbClr val="0F5494"/>
                </a:solidFill>
                <a:latin typeface="Verdana" pitchFamily="34" charset="0"/>
                <a:ea typeface="MS PGothic" pitchFamily="34" charset="-128"/>
                <a:cs typeface="+mn-cs"/>
              </a:defRPr>
            </a:lvl1pPr>
            <a:lvl2pPr marL="742950" indent="-28575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2pPr>
            <a:lvl3pPr marL="1143000" indent="-22860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3pPr>
            <a:lvl4pPr marL="1600200" indent="-22860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4pPr>
            <a:lvl5pPr marL="2057400" indent="-22860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5pPr>
            <a:lvl6pPr marL="25146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6pPr>
            <a:lvl7pPr marL="29718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7pPr>
            <a:lvl8pPr marL="34290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8pPr>
            <a:lvl9pPr marL="38862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9pPr>
          </a:lstStyle>
          <a:p>
            <a:pPr eaLnBrk="1" hangingPunct="1">
              <a:defRPr/>
            </a:pPr>
            <a:r>
              <a:rPr lang="en-US" altLang="it-IT" dirty="0" smtClean="0">
                <a:solidFill>
                  <a:schemeClr val="bg1"/>
                </a:solidFill>
                <a:latin typeface="Arial" charset="0"/>
              </a:rPr>
              <a:t>Firenze, 14-16 October 2014                                                 </a:t>
            </a:r>
            <a:fld id="{F05033B7-C38C-4C35-9939-5DB14AF843DE}" type="slidenum">
              <a:rPr lang="en-US" altLang="it-IT" smtClean="0">
                <a:solidFill>
                  <a:schemeClr val="bg1"/>
                </a:solidFill>
                <a:latin typeface="+mn-lt"/>
              </a:rPr>
              <a:pPr eaLnBrk="1" hangingPunct="1">
                <a:defRPr/>
              </a:pPr>
              <a:t>11</a:t>
            </a:fld>
            <a:endParaRPr lang="en-GB" altLang="it-IT" dirty="0" smtClean="0">
              <a:solidFill>
                <a:schemeClr val="bg1"/>
              </a:solidFill>
              <a:latin typeface="+mn-lt"/>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08000"/>
            <a:ext cx="9144000" cy="5311144"/>
          </a:xfrm>
          <a:prstGeom prst="rect">
            <a:avLst/>
          </a:prstGeom>
        </p:spPr>
      </p:pic>
    </p:spTree>
    <p:extLst>
      <p:ext uri="{BB962C8B-B14F-4D97-AF65-F5344CB8AC3E}">
        <p14:creationId xmlns:p14="http://schemas.microsoft.com/office/powerpoint/2010/main" val="244287423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888" y="84138"/>
            <a:ext cx="8878887" cy="430212"/>
          </a:xfrm>
        </p:spPr>
        <p:txBody>
          <a:bodyPr/>
          <a:lstStyle/>
          <a:p>
            <a:pPr>
              <a:defRPr/>
            </a:pPr>
            <a:r>
              <a:rPr lang="it-IT" dirty="0" smtClean="0"/>
              <a:t>N</a:t>
            </a:r>
            <a:r>
              <a:rPr lang="it-IT" baseline="-25000" dirty="0" smtClean="0"/>
              <a:t>2</a:t>
            </a:r>
            <a:r>
              <a:rPr lang="it-IT" dirty="0" smtClean="0"/>
              <a:t>O </a:t>
            </a:r>
            <a:r>
              <a:rPr lang="it-IT" dirty="0"/>
              <a:t>station timeseries 2006-2012 </a:t>
            </a:r>
            <a:r>
              <a:rPr lang="it-IT" dirty="0" smtClean="0"/>
              <a:t>(2) </a:t>
            </a:r>
            <a:endParaRPr lang="it-IT" dirty="0"/>
          </a:p>
        </p:txBody>
      </p:sp>
      <p:sp>
        <p:nvSpPr>
          <p:cNvPr id="8" name="Rectangle 23"/>
          <p:cNvSpPr txBox="1">
            <a:spLocks noChangeArrowheads="1"/>
          </p:cNvSpPr>
          <p:nvPr/>
        </p:nvSpPr>
        <p:spPr bwMode="auto">
          <a:xfrm>
            <a:off x="0" y="6648450"/>
            <a:ext cx="4262162" cy="221018"/>
          </a:xfrm>
          <a:prstGeom prst="rect">
            <a:avLst/>
          </a:prstGeom>
          <a:solidFill>
            <a:srgbClr val="004494"/>
          </a:solidFill>
          <a:ln>
            <a:noFill/>
          </a:ln>
          <a:effectLst/>
          <a:extLst>
            <a:ext uri="{FAA26D3D-D897-4be2-8F04-BA451C77F1D7}"/>
          </a:extLst>
        </p:spPr>
        <p:txBody>
          <a:bodyPr wrap="square" lIns="36000" tIns="18000" rIns="0" bIns="18000">
            <a:spAutoFit/>
          </a:bodyPr>
          <a:lstStyle>
            <a:defPPr>
              <a:defRPr lang="en-US"/>
            </a:defPPr>
            <a:lvl1pPr algn="r" rtl="0" eaLnBrk="0" fontAlgn="base" hangingPunct="0">
              <a:spcBef>
                <a:spcPct val="0"/>
              </a:spcBef>
              <a:spcAft>
                <a:spcPct val="0"/>
              </a:spcAft>
              <a:defRPr sz="1200" b="0" kern="1200">
                <a:solidFill>
                  <a:srgbClr val="0F5494"/>
                </a:solidFill>
                <a:latin typeface="Verdana" pitchFamily="34" charset="0"/>
                <a:ea typeface="MS PGothic" pitchFamily="34" charset="-128"/>
                <a:cs typeface="+mn-cs"/>
              </a:defRPr>
            </a:lvl1pPr>
            <a:lvl2pPr marL="742950" indent="-28575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2pPr>
            <a:lvl3pPr marL="1143000" indent="-22860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3pPr>
            <a:lvl4pPr marL="1600200" indent="-22860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4pPr>
            <a:lvl5pPr marL="2057400" indent="-22860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5pPr>
            <a:lvl6pPr marL="25146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6pPr>
            <a:lvl7pPr marL="29718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7pPr>
            <a:lvl8pPr marL="34290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8pPr>
            <a:lvl9pPr marL="38862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9pPr>
          </a:lstStyle>
          <a:p>
            <a:pPr algn="l" eaLnBrk="1" hangingPunct="1">
              <a:defRPr/>
            </a:pPr>
            <a:r>
              <a:rPr lang="en-US" altLang="it-IT" dirty="0" smtClean="0">
                <a:solidFill>
                  <a:schemeClr val="bg1"/>
                </a:solidFill>
                <a:latin typeface="+mn-lt"/>
              </a:rPr>
              <a:t> </a:t>
            </a:r>
            <a:r>
              <a:rPr lang="en-US" altLang="it-IT" dirty="0">
                <a:solidFill>
                  <a:schemeClr val="bg1"/>
                </a:solidFill>
                <a:latin typeface="+mn-lt"/>
              </a:rPr>
              <a:t> </a:t>
            </a:r>
            <a:r>
              <a:rPr lang="en-US" altLang="it-IT" dirty="0" err="1">
                <a:solidFill>
                  <a:schemeClr val="bg1"/>
                </a:solidFill>
                <a:latin typeface="+mn-lt"/>
              </a:rPr>
              <a:t>InGOS</a:t>
            </a:r>
            <a:r>
              <a:rPr lang="en-US" altLang="it-IT" dirty="0">
                <a:solidFill>
                  <a:schemeClr val="bg1"/>
                </a:solidFill>
                <a:latin typeface="+mn-lt"/>
              </a:rPr>
              <a:t> 2nd Periodic Meeting</a:t>
            </a:r>
            <a:endParaRPr lang="en-GB" altLang="it-IT" dirty="0" smtClean="0">
              <a:solidFill>
                <a:schemeClr val="bg1"/>
              </a:solidFill>
              <a:latin typeface="+mn-lt"/>
            </a:endParaRPr>
          </a:p>
        </p:txBody>
      </p:sp>
      <p:sp>
        <p:nvSpPr>
          <p:cNvPr id="6" name="Rectangle 23"/>
          <p:cNvSpPr txBox="1">
            <a:spLocks noChangeArrowheads="1"/>
          </p:cNvSpPr>
          <p:nvPr/>
        </p:nvSpPr>
        <p:spPr bwMode="auto">
          <a:xfrm>
            <a:off x="4881563" y="6648450"/>
            <a:ext cx="4262437" cy="220663"/>
          </a:xfrm>
          <a:prstGeom prst="rect">
            <a:avLst/>
          </a:prstGeom>
          <a:solidFill>
            <a:srgbClr val="004494"/>
          </a:solidFill>
          <a:ln>
            <a:noFill/>
          </a:ln>
          <a:effectLst/>
          <a:extLst>
            <a:ext uri="{FAA26D3D-D897-4be2-8F04-BA451C77F1D7}"/>
          </a:extLst>
        </p:spPr>
        <p:txBody>
          <a:bodyPr lIns="0" tIns="18000" rIns="36000" bIns="18000">
            <a:spAutoFit/>
          </a:bodyPr>
          <a:lstStyle>
            <a:defPPr>
              <a:defRPr lang="en-US"/>
            </a:defPPr>
            <a:lvl1pPr algn="r" rtl="0" eaLnBrk="0" fontAlgn="base" hangingPunct="0">
              <a:spcBef>
                <a:spcPct val="0"/>
              </a:spcBef>
              <a:spcAft>
                <a:spcPct val="0"/>
              </a:spcAft>
              <a:defRPr sz="1200" b="0" kern="1200">
                <a:solidFill>
                  <a:srgbClr val="0F5494"/>
                </a:solidFill>
                <a:latin typeface="Verdana" pitchFamily="34" charset="0"/>
                <a:ea typeface="MS PGothic" pitchFamily="34" charset="-128"/>
                <a:cs typeface="+mn-cs"/>
              </a:defRPr>
            </a:lvl1pPr>
            <a:lvl2pPr marL="742950" indent="-28575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2pPr>
            <a:lvl3pPr marL="1143000" indent="-22860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3pPr>
            <a:lvl4pPr marL="1600200" indent="-22860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4pPr>
            <a:lvl5pPr marL="2057400" indent="-22860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5pPr>
            <a:lvl6pPr marL="25146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6pPr>
            <a:lvl7pPr marL="29718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7pPr>
            <a:lvl8pPr marL="34290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8pPr>
            <a:lvl9pPr marL="38862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9pPr>
          </a:lstStyle>
          <a:p>
            <a:pPr eaLnBrk="1" hangingPunct="1">
              <a:defRPr/>
            </a:pPr>
            <a:r>
              <a:rPr lang="en-US" altLang="it-IT" dirty="0" smtClean="0">
                <a:solidFill>
                  <a:schemeClr val="bg1"/>
                </a:solidFill>
                <a:latin typeface="Arial" charset="0"/>
              </a:rPr>
              <a:t>Firenze, 14-16 October 2014                                                </a:t>
            </a:r>
            <a:fld id="{F05033B7-C38C-4C35-9939-5DB14AF843DE}" type="slidenum">
              <a:rPr lang="en-US" altLang="it-IT" smtClean="0">
                <a:solidFill>
                  <a:schemeClr val="bg1"/>
                </a:solidFill>
                <a:latin typeface="+mn-lt"/>
              </a:rPr>
              <a:pPr eaLnBrk="1" hangingPunct="1">
                <a:defRPr/>
              </a:pPr>
              <a:t>12</a:t>
            </a:fld>
            <a:endParaRPr lang="en-GB" altLang="it-IT" dirty="0" smtClean="0">
              <a:solidFill>
                <a:schemeClr val="bg1"/>
              </a:solidFill>
              <a:latin typeface="+mn-lt"/>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08000"/>
            <a:ext cx="9144000" cy="5311144"/>
          </a:xfrm>
          <a:prstGeom prst="rect">
            <a:avLst/>
          </a:prstGeom>
        </p:spPr>
      </p:pic>
    </p:spTree>
    <p:extLst>
      <p:ext uri="{BB962C8B-B14F-4D97-AF65-F5344CB8AC3E}">
        <p14:creationId xmlns:p14="http://schemas.microsoft.com/office/powerpoint/2010/main" val="164353342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888" y="84138"/>
            <a:ext cx="8878887" cy="430212"/>
          </a:xfrm>
        </p:spPr>
        <p:txBody>
          <a:bodyPr/>
          <a:lstStyle/>
          <a:p>
            <a:pPr>
              <a:defRPr/>
            </a:pPr>
            <a:r>
              <a:rPr lang="it-IT" dirty="0" smtClean="0"/>
              <a:t>N</a:t>
            </a:r>
            <a:r>
              <a:rPr lang="it-IT" baseline="-25000" dirty="0" smtClean="0"/>
              <a:t>2</a:t>
            </a:r>
            <a:r>
              <a:rPr lang="it-IT" dirty="0" smtClean="0"/>
              <a:t>O </a:t>
            </a:r>
            <a:r>
              <a:rPr lang="it-IT" dirty="0"/>
              <a:t>station timeseries 2006-2012 </a:t>
            </a:r>
            <a:r>
              <a:rPr lang="it-IT" dirty="0" smtClean="0"/>
              <a:t>(3) </a:t>
            </a:r>
            <a:endParaRPr lang="it-IT" dirty="0"/>
          </a:p>
        </p:txBody>
      </p:sp>
      <p:sp>
        <p:nvSpPr>
          <p:cNvPr id="8" name="Rectangle 23"/>
          <p:cNvSpPr txBox="1">
            <a:spLocks noChangeArrowheads="1"/>
          </p:cNvSpPr>
          <p:nvPr/>
        </p:nvSpPr>
        <p:spPr bwMode="auto">
          <a:xfrm>
            <a:off x="0" y="6648450"/>
            <a:ext cx="4262162" cy="221018"/>
          </a:xfrm>
          <a:prstGeom prst="rect">
            <a:avLst/>
          </a:prstGeom>
          <a:solidFill>
            <a:srgbClr val="004494"/>
          </a:solidFill>
          <a:ln>
            <a:noFill/>
          </a:ln>
          <a:effectLst/>
          <a:extLst>
            <a:ext uri="{FAA26D3D-D897-4be2-8F04-BA451C77F1D7}"/>
          </a:extLst>
        </p:spPr>
        <p:txBody>
          <a:bodyPr wrap="square" lIns="36000" tIns="18000" rIns="0" bIns="18000">
            <a:spAutoFit/>
          </a:bodyPr>
          <a:lstStyle>
            <a:defPPr>
              <a:defRPr lang="en-US"/>
            </a:defPPr>
            <a:lvl1pPr algn="r" rtl="0" eaLnBrk="0" fontAlgn="base" hangingPunct="0">
              <a:spcBef>
                <a:spcPct val="0"/>
              </a:spcBef>
              <a:spcAft>
                <a:spcPct val="0"/>
              </a:spcAft>
              <a:defRPr sz="1200" b="0" kern="1200">
                <a:solidFill>
                  <a:srgbClr val="0F5494"/>
                </a:solidFill>
                <a:latin typeface="Verdana" pitchFamily="34" charset="0"/>
                <a:ea typeface="MS PGothic" pitchFamily="34" charset="-128"/>
                <a:cs typeface="+mn-cs"/>
              </a:defRPr>
            </a:lvl1pPr>
            <a:lvl2pPr marL="742950" indent="-28575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2pPr>
            <a:lvl3pPr marL="1143000" indent="-22860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3pPr>
            <a:lvl4pPr marL="1600200" indent="-22860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4pPr>
            <a:lvl5pPr marL="2057400" indent="-22860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5pPr>
            <a:lvl6pPr marL="25146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6pPr>
            <a:lvl7pPr marL="29718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7pPr>
            <a:lvl8pPr marL="34290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8pPr>
            <a:lvl9pPr marL="38862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9pPr>
          </a:lstStyle>
          <a:p>
            <a:pPr algn="l" eaLnBrk="1" hangingPunct="1">
              <a:defRPr/>
            </a:pPr>
            <a:r>
              <a:rPr lang="en-US" altLang="it-IT" dirty="0" smtClean="0">
                <a:solidFill>
                  <a:schemeClr val="bg1"/>
                </a:solidFill>
                <a:latin typeface="+mn-lt"/>
              </a:rPr>
              <a:t> </a:t>
            </a:r>
            <a:r>
              <a:rPr lang="en-US" altLang="it-IT" dirty="0">
                <a:solidFill>
                  <a:schemeClr val="bg1"/>
                </a:solidFill>
                <a:latin typeface="+mn-lt"/>
              </a:rPr>
              <a:t> </a:t>
            </a:r>
            <a:r>
              <a:rPr lang="en-US" altLang="it-IT" dirty="0" err="1">
                <a:solidFill>
                  <a:schemeClr val="bg1"/>
                </a:solidFill>
                <a:latin typeface="+mn-lt"/>
              </a:rPr>
              <a:t>InGOS</a:t>
            </a:r>
            <a:r>
              <a:rPr lang="en-US" altLang="it-IT" dirty="0">
                <a:solidFill>
                  <a:schemeClr val="bg1"/>
                </a:solidFill>
                <a:latin typeface="+mn-lt"/>
              </a:rPr>
              <a:t> 2nd Periodic Meeting</a:t>
            </a:r>
            <a:endParaRPr lang="en-GB" altLang="it-IT" dirty="0" smtClean="0">
              <a:solidFill>
                <a:schemeClr val="bg1"/>
              </a:solidFill>
              <a:latin typeface="+mn-lt"/>
            </a:endParaRPr>
          </a:p>
        </p:txBody>
      </p:sp>
      <p:sp>
        <p:nvSpPr>
          <p:cNvPr id="6" name="Rectangle 23"/>
          <p:cNvSpPr txBox="1">
            <a:spLocks noChangeArrowheads="1"/>
          </p:cNvSpPr>
          <p:nvPr/>
        </p:nvSpPr>
        <p:spPr bwMode="auto">
          <a:xfrm>
            <a:off x="4881563" y="6648450"/>
            <a:ext cx="4262437" cy="220663"/>
          </a:xfrm>
          <a:prstGeom prst="rect">
            <a:avLst/>
          </a:prstGeom>
          <a:solidFill>
            <a:srgbClr val="004494"/>
          </a:solidFill>
          <a:ln>
            <a:noFill/>
          </a:ln>
          <a:effectLst/>
          <a:extLst>
            <a:ext uri="{FAA26D3D-D897-4be2-8F04-BA451C77F1D7}"/>
          </a:extLst>
        </p:spPr>
        <p:txBody>
          <a:bodyPr lIns="0" tIns="18000" rIns="36000" bIns="18000">
            <a:spAutoFit/>
          </a:bodyPr>
          <a:lstStyle>
            <a:defPPr>
              <a:defRPr lang="en-US"/>
            </a:defPPr>
            <a:lvl1pPr algn="r" rtl="0" eaLnBrk="0" fontAlgn="base" hangingPunct="0">
              <a:spcBef>
                <a:spcPct val="0"/>
              </a:spcBef>
              <a:spcAft>
                <a:spcPct val="0"/>
              </a:spcAft>
              <a:defRPr sz="1200" b="0" kern="1200">
                <a:solidFill>
                  <a:srgbClr val="0F5494"/>
                </a:solidFill>
                <a:latin typeface="Verdana" pitchFamily="34" charset="0"/>
                <a:ea typeface="MS PGothic" pitchFamily="34" charset="-128"/>
                <a:cs typeface="+mn-cs"/>
              </a:defRPr>
            </a:lvl1pPr>
            <a:lvl2pPr marL="742950" indent="-28575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2pPr>
            <a:lvl3pPr marL="1143000" indent="-22860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3pPr>
            <a:lvl4pPr marL="1600200" indent="-22860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4pPr>
            <a:lvl5pPr marL="2057400" indent="-22860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5pPr>
            <a:lvl6pPr marL="25146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6pPr>
            <a:lvl7pPr marL="29718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7pPr>
            <a:lvl8pPr marL="34290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8pPr>
            <a:lvl9pPr marL="38862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9pPr>
          </a:lstStyle>
          <a:p>
            <a:pPr eaLnBrk="1" hangingPunct="1">
              <a:defRPr/>
            </a:pPr>
            <a:r>
              <a:rPr lang="en-US" altLang="it-IT" dirty="0" smtClean="0">
                <a:solidFill>
                  <a:schemeClr val="bg1"/>
                </a:solidFill>
                <a:latin typeface="Arial" charset="0"/>
              </a:rPr>
              <a:t>Firenze, 14-16 October 2014                                                </a:t>
            </a:r>
            <a:fld id="{F05033B7-C38C-4C35-9939-5DB14AF843DE}" type="slidenum">
              <a:rPr lang="en-US" altLang="it-IT" smtClean="0">
                <a:solidFill>
                  <a:schemeClr val="bg1"/>
                </a:solidFill>
                <a:latin typeface="+mn-lt"/>
              </a:rPr>
              <a:pPr eaLnBrk="1" hangingPunct="1">
                <a:defRPr/>
              </a:pPr>
              <a:t>13</a:t>
            </a:fld>
            <a:endParaRPr lang="en-GB" altLang="it-IT" dirty="0" smtClean="0">
              <a:solidFill>
                <a:schemeClr val="bg1"/>
              </a:solidFill>
              <a:latin typeface="+mn-lt"/>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08000"/>
            <a:ext cx="9144000" cy="5311144"/>
          </a:xfrm>
          <a:prstGeom prst="rect">
            <a:avLst/>
          </a:prstGeom>
        </p:spPr>
      </p:pic>
    </p:spTree>
    <p:extLst>
      <p:ext uri="{BB962C8B-B14F-4D97-AF65-F5344CB8AC3E}">
        <p14:creationId xmlns:p14="http://schemas.microsoft.com/office/powerpoint/2010/main" val="14890239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888" y="84138"/>
            <a:ext cx="8878887" cy="430212"/>
          </a:xfrm>
        </p:spPr>
        <p:txBody>
          <a:bodyPr/>
          <a:lstStyle/>
          <a:p>
            <a:pPr>
              <a:defRPr/>
            </a:pPr>
            <a:r>
              <a:rPr lang="it-IT" dirty="0" smtClean="0"/>
              <a:t>N</a:t>
            </a:r>
            <a:r>
              <a:rPr lang="it-IT" baseline="-25000" dirty="0" smtClean="0"/>
              <a:t>2</a:t>
            </a:r>
            <a:r>
              <a:rPr lang="it-IT" dirty="0" smtClean="0"/>
              <a:t>O </a:t>
            </a:r>
            <a:r>
              <a:rPr lang="it-IT" dirty="0"/>
              <a:t>station timeseries 2006-2012 </a:t>
            </a:r>
            <a:r>
              <a:rPr lang="it-IT" dirty="0" smtClean="0"/>
              <a:t>(4) </a:t>
            </a:r>
            <a:endParaRPr lang="it-IT" dirty="0"/>
          </a:p>
        </p:txBody>
      </p:sp>
      <p:sp>
        <p:nvSpPr>
          <p:cNvPr id="8" name="Rectangle 23"/>
          <p:cNvSpPr txBox="1">
            <a:spLocks noChangeArrowheads="1"/>
          </p:cNvSpPr>
          <p:nvPr/>
        </p:nvSpPr>
        <p:spPr bwMode="auto">
          <a:xfrm>
            <a:off x="0" y="6648450"/>
            <a:ext cx="4262162" cy="221018"/>
          </a:xfrm>
          <a:prstGeom prst="rect">
            <a:avLst/>
          </a:prstGeom>
          <a:solidFill>
            <a:srgbClr val="004494"/>
          </a:solidFill>
          <a:ln>
            <a:noFill/>
          </a:ln>
          <a:effectLst/>
          <a:extLst>
            <a:ext uri="{FAA26D3D-D897-4be2-8F04-BA451C77F1D7}"/>
          </a:extLst>
        </p:spPr>
        <p:txBody>
          <a:bodyPr wrap="square" lIns="36000" tIns="18000" rIns="0" bIns="18000">
            <a:spAutoFit/>
          </a:bodyPr>
          <a:lstStyle>
            <a:defPPr>
              <a:defRPr lang="en-US"/>
            </a:defPPr>
            <a:lvl1pPr algn="r" rtl="0" eaLnBrk="0" fontAlgn="base" hangingPunct="0">
              <a:spcBef>
                <a:spcPct val="0"/>
              </a:spcBef>
              <a:spcAft>
                <a:spcPct val="0"/>
              </a:spcAft>
              <a:defRPr sz="1200" b="0" kern="1200">
                <a:solidFill>
                  <a:srgbClr val="0F5494"/>
                </a:solidFill>
                <a:latin typeface="Verdana" pitchFamily="34" charset="0"/>
                <a:ea typeface="MS PGothic" pitchFamily="34" charset="-128"/>
                <a:cs typeface="+mn-cs"/>
              </a:defRPr>
            </a:lvl1pPr>
            <a:lvl2pPr marL="742950" indent="-28575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2pPr>
            <a:lvl3pPr marL="1143000" indent="-22860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3pPr>
            <a:lvl4pPr marL="1600200" indent="-22860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4pPr>
            <a:lvl5pPr marL="2057400" indent="-22860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5pPr>
            <a:lvl6pPr marL="25146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6pPr>
            <a:lvl7pPr marL="29718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7pPr>
            <a:lvl8pPr marL="34290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8pPr>
            <a:lvl9pPr marL="38862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9pPr>
          </a:lstStyle>
          <a:p>
            <a:pPr algn="l" eaLnBrk="1" hangingPunct="1">
              <a:defRPr/>
            </a:pPr>
            <a:r>
              <a:rPr lang="en-US" altLang="it-IT" dirty="0" smtClean="0">
                <a:solidFill>
                  <a:schemeClr val="bg1"/>
                </a:solidFill>
                <a:latin typeface="+mn-lt"/>
              </a:rPr>
              <a:t> </a:t>
            </a:r>
            <a:r>
              <a:rPr lang="en-US" altLang="it-IT" dirty="0">
                <a:solidFill>
                  <a:schemeClr val="bg1"/>
                </a:solidFill>
                <a:latin typeface="+mn-lt"/>
              </a:rPr>
              <a:t> </a:t>
            </a:r>
            <a:r>
              <a:rPr lang="en-US" altLang="it-IT" dirty="0" err="1">
                <a:solidFill>
                  <a:schemeClr val="bg1"/>
                </a:solidFill>
                <a:latin typeface="+mn-lt"/>
              </a:rPr>
              <a:t>InGOS</a:t>
            </a:r>
            <a:r>
              <a:rPr lang="en-US" altLang="it-IT" dirty="0">
                <a:solidFill>
                  <a:schemeClr val="bg1"/>
                </a:solidFill>
                <a:latin typeface="+mn-lt"/>
              </a:rPr>
              <a:t> 2nd Periodic Meeting</a:t>
            </a:r>
            <a:endParaRPr lang="en-GB" altLang="it-IT" dirty="0" smtClean="0">
              <a:solidFill>
                <a:schemeClr val="bg1"/>
              </a:solidFill>
              <a:latin typeface="+mn-lt"/>
            </a:endParaRPr>
          </a:p>
        </p:txBody>
      </p:sp>
      <p:sp>
        <p:nvSpPr>
          <p:cNvPr id="6" name="Rectangle 23"/>
          <p:cNvSpPr txBox="1">
            <a:spLocks noChangeArrowheads="1"/>
          </p:cNvSpPr>
          <p:nvPr/>
        </p:nvSpPr>
        <p:spPr bwMode="auto">
          <a:xfrm>
            <a:off x="4881563" y="6648450"/>
            <a:ext cx="4262437" cy="220663"/>
          </a:xfrm>
          <a:prstGeom prst="rect">
            <a:avLst/>
          </a:prstGeom>
          <a:solidFill>
            <a:srgbClr val="004494"/>
          </a:solidFill>
          <a:ln>
            <a:noFill/>
          </a:ln>
          <a:effectLst/>
          <a:extLst>
            <a:ext uri="{FAA26D3D-D897-4be2-8F04-BA451C77F1D7}"/>
          </a:extLst>
        </p:spPr>
        <p:txBody>
          <a:bodyPr lIns="0" tIns="18000" rIns="36000" bIns="18000">
            <a:spAutoFit/>
          </a:bodyPr>
          <a:lstStyle>
            <a:defPPr>
              <a:defRPr lang="en-US"/>
            </a:defPPr>
            <a:lvl1pPr algn="r" rtl="0" eaLnBrk="0" fontAlgn="base" hangingPunct="0">
              <a:spcBef>
                <a:spcPct val="0"/>
              </a:spcBef>
              <a:spcAft>
                <a:spcPct val="0"/>
              </a:spcAft>
              <a:defRPr sz="1200" b="0" kern="1200">
                <a:solidFill>
                  <a:srgbClr val="0F5494"/>
                </a:solidFill>
                <a:latin typeface="Verdana" pitchFamily="34" charset="0"/>
                <a:ea typeface="MS PGothic" pitchFamily="34" charset="-128"/>
                <a:cs typeface="+mn-cs"/>
              </a:defRPr>
            </a:lvl1pPr>
            <a:lvl2pPr marL="742950" indent="-28575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2pPr>
            <a:lvl3pPr marL="1143000" indent="-22860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3pPr>
            <a:lvl4pPr marL="1600200" indent="-22860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4pPr>
            <a:lvl5pPr marL="2057400" indent="-22860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5pPr>
            <a:lvl6pPr marL="25146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6pPr>
            <a:lvl7pPr marL="29718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7pPr>
            <a:lvl8pPr marL="34290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8pPr>
            <a:lvl9pPr marL="38862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9pPr>
          </a:lstStyle>
          <a:p>
            <a:pPr eaLnBrk="1" hangingPunct="1">
              <a:defRPr/>
            </a:pPr>
            <a:r>
              <a:rPr lang="en-US" altLang="it-IT" dirty="0" smtClean="0">
                <a:solidFill>
                  <a:schemeClr val="bg1"/>
                </a:solidFill>
                <a:latin typeface="Arial" charset="0"/>
              </a:rPr>
              <a:t>Firenze, 14-16 October 2014                                                </a:t>
            </a:r>
            <a:fld id="{F05033B7-C38C-4C35-9939-5DB14AF843DE}" type="slidenum">
              <a:rPr lang="en-US" altLang="it-IT" smtClean="0">
                <a:solidFill>
                  <a:schemeClr val="bg1"/>
                </a:solidFill>
                <a:latin typeface="+mn-lt"/>
              </a:rPr>
              <a:pPr eaLnBrk="1" hangingPunct="1">
                <a:defRPr/>
              </a:pPr>
              <a:t>14</a:t>
            </a:fld>
            <a:endParaRPr lang="en-GB" altLang="it-IT" dirty="0" smtClean="0">
              <a:solidFill>
                <a:schemeClr val="bg1"/>
              </a:solidFill>
              <a:latin typeface="+mn-lt"/>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08000"/>
            <a:ext cx="9144000" cy="5311144"/>
          </a:xfrm>
          <a:prstGeom prst="rect">
            <a:avLst/>
          </a:prstGeom>
        </p:spPr>
      </p:pic>
    </p:spTree>
    <p:extLst>
      <p:ext uri="{BB962C8B-B14F-4D97-AF65-F5344CB8AC3E}">
        <p14:creationId xmlns:p14="http://schemas.microsoft.com/office/powerpoint/2010/main" val="101207070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888" y="84138"/>
            <a:ext cx="8878887" cy="430212"/>
          </a:xfrm>
        </p:spPr>
        <p:txBody>
          <a:bodyPr/>
          <a:lstStyle/>
          <a:p>
            <a:pPr>
              <a:defRPr/>
            </a:pPr>
            <a:r>
              <a:rPr lang="it-IT" dirty="0" smtClean="0"/>
              <a:t>N</a:t>
            </a:r>
            <a:r>
              <a:rPr lang="it-IT" baseline="-25000" dirty="0" smtClean="0"/>
              <a:t>2</a:t>
            </a:r>
            <a:r>
              <a:rPr lang="it-IT" dirty="0" smtClean="0"/>
              <a:t>O </a:t>
            </a:r>
            <a:r>
              <a:rPr lang="it-IT" dirty="0"/>
              <a:t>station timeseries 2006-2012 </a:t>
            </a:r>
            <a:r>
              <a:rPr lang="it-IT" dirty="0" smtClean="0"/>
              <a:t>(5) </a:t>
            </a:r>
            <a:endParaRPr lang="it-IT" dirty="0"/>
          </a:p>
        </p:txBody>
      </p:sp>
      <p:sp>
        <p:nvSpPr>
          <p:cNvPr id="8" name="Rectangle 23"/>
          <p:cNvSpPr txBox="1">
            <a:spLocks noChangeArrowheads="1"/>
          </p:cNvSpPr>
          <p:nvPr/>
        </p:nvSpPr>
        <p:spPr bwMode="auto">
          <a:xfrm>
            <a:off x="0" y="6648450"/>
            <a:ext cx="4262162" cy="221018"/>
          </a:xfrm>
          <a:prstGeom prst="rect">
            <a:avLst/>
          </a:prstGeom>
          <a:solidFill>
            <a:srgbClr val="004494"/>
          </a:solidFill>
          <a:ln>
            <a:noFill/>
          </a:ln>
          <a:effectLst/>
          <a:extLst>
            <a:ext uri="{FAA26D3D-D897-4be2-8F04-BA451C77F1D7}"/>
          </a:extLst>
        </p:spPr>
        <p:txBody>
          <a:bodyPr wrap="square" lIns="36000" tIns="18000" rIns="0" bIns="18000">
            <a:spAutoFit/>
          </a:bodyPr>
          <a:lstStyle>
            <a:defPPr>
              <a:defRPr lang="en-US"/>
            </a:defPPr>
            <a:lvl1pPr algn="r" rtl="0" eaLnBrk="0" fontAlgn="base" hangingPunct="0">
              <a:spcBef>
                <a:spcPct val="0"/>
              </a:spcBef>
              <a:spcAft>
                <a:spcPct val="0"/>
              </a:spcAft>
              <a:defRPr sz="1200" b="0" kern="1200">
                <a:solidFill>
                  <a:srgbClr val="0F5494"/>
                </a:solidFill>
                <a:latin typeface="Verdana" pitchFamily="34" charset="0"/>
                <a:ea typeface="MS PGothic" pitchFamily="34" charset="-128"/>
                <a:cs typeface="+mn-cs"/>
              </a:defRPr>
            </a:lvl1pPr>
            <a:lvl2pPr marL="742950" indent="-28575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2pPr>
            <a:lvl3pPr marL="1143000" indent="-22860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3pPr>
            <a:lvl4pPr marL="1600200" indent="-22860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4pPr>
            <a:lvl5pPr marL="2057400" indent="-22860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5pPr>
            <a:lvl6pPr marL="25146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6pPr>
            <a:lvl7pPr marL="29718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7pPr>
            <a:lvl8pPr marL="34290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8pPr>
            <a:lvl9pPr marL="38862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9pPr>
          </a:lstStyle>
          <a:p>
            <a:pPr algn="l" eaLnBrk="1" hangingPunct="1">
              <a:defRPr/>
            </a:pPr>
            <a:r>
              <a:rPr lang="en-US" altLang="it-IT" dirty="0" smtClean="0">
                <a:solidFill>
                  <a:schemeClr val="bg1"/>
                </a:solidFill>
                <a:latin typeface="+mn-lt"/>
              </a:rPr>
              <a:t> </a:t>
            </a:r>
            <a:r>
              <a:rPr lang="en-US" altLang="it-IT" dirty="0">
                <a:solidFill>
                  <a:schemeClr val="bg1"/>
                </a:solidFill>
                <a:latin typeface="+mn-lt"/>
              </a:rPr>
              <a:t> </a:t>
            </a:r>
            <a:r>
              <a:rPr lang="en-US" altLang="it-IT" dirty="0" err="1">
                <a:solidFill>
                  <a:schemeClr val="bg1"/>
                </a:solidFill>
                <a:latin typeface="+mn-lt"/>
              </a:rPr>
              <a:t>InGOS</a:t>
            </a:r>
            <a:r>
              <a:rPr lang="en-US" altLang="it-IT" dirty="0">
                <a:solidFill>
                  <a:schemeClr val="bg1"/>
                </a:solidFill>
                <a:latin typeface="+mn-lt"/>
              </a:rPr>
              <a:t> 2nd Periodic Meeting</a:t>
            </a:r>
            <a:endParaRPr lang="en-GB" altLang="it-IT" dirty="0" smtClean="0">
              <a:solidFill>
                <a:schemeClr val="bg1"/>
              </a:solidFill>
              <a:latin typeface="+mn-lt"/>
            </a:endParaRPr>
          </a:p>
        </p:txBody>
      </p:sp>
      <p:sp>
        <p:nvSpPr>
          <p:cNvPr id="6" name="Rectangle 23"/>
          <p:cNvSpPr txBox="1">
            <a:spLocks noChangeArrowheads="1"/>
          </p:cNvSpPr>
          <p:nvPr/>
        </p:nvSpPr>
        <p:spPr bwMode="auto">
          <a:xfrm>
            <a:off x="4881563" y="6648450"/>
            <a:ext cx="4262437" cy="220663"/>
          </a:xfrm>
          <a:prstGeom prst="rect">
            <a:avLst/>
          </a:prstGeom>
          <a:solidFill>
            <a:srgbClr val="004494"/>
          </a:solidFill>
          <a:ln>
            <a:noFill/>
          </a:ln>
          <a:effectLst/>
          <a:extLst>
            <a:ext uri="{FAA26D3D-D897-4be2-8F04-BA451C77F1D7}"/>
          </a:extLst>
        </p:spPr>
        <p:txBody>
          <a:bodyPr lIns="0" tIns="18000" rIns="36000" bIns="18000">
            <a:spAutoFit/>
          </a:bodyPr>
          <a:lstStyle>
            <a:defPPr>
              <a:defRPr lang="en-US"/>
            </a:defPPr>
            <a:lvl1pPr algn="r" rtl="0" eaLnBrk="0" fontAlgn="base" hangingPunct="0">
              <a:spcBef>
                <a:spcPct val="0"/>
              </a:spcBef>
              <a:spcAft>
                <a:spcPct val="0"/>
              </a:spcAft>
              <a:defRPr sz="1200" b="0" kern="1200">
                <a:solidFill>
                  <a:srgbClr val="0F5494"/>
                </a:solidFill>
                <a:latin typeface="Verdana" pitchFamily="34" charset="0"/>
                <a:ea typeface="MS PGothic" pitchFamily="34" charset="-128"/>
                <a:cs typeface="+mn-cs"/>
              </a:defRPr>
            </a:lvl1pPr>
            <a:lvl2pPr marL="742950" indent="-28575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2pPr>
            <a:lvl3pPr marL="1143000" indent="-22860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3pPr>
            <a:lvl4pPr marL="1600200" indent="-22860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4pPr>
            <a:lvl5pPr marL="2057400" indent="-22860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5pPr>
            <a:lvl6pPr marL="25146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6pPr>
            <a:lvl7pPr marL="29718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7pPr>
            <a:lvl8pPr marL="34290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8pPr>
            <a:lvl9pPr marL="38862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9pPr>
          </a:lstStyle>
          <a:p>
            <a:pPr eaLnBrk="1" hangingPunct="1">
              <a:defRPr/>
            </a:pPr>
            <a:r>
              <a:rPr lang="en-US" altLang="it-IT" dirty="0" smtClean="0">
                <a:solidFill>
                  <a:schemeClr val="bg1"/>
                </a:solidFill>
                <a:latin typeface="Arial" charset="0"/>
              </a:rPr>
              <a:t>Firenze, 14-16 October 2014                                                </a:t>
            </a:r>
            <a:fld id="{F05033B7-C38C-4C35-9939-5DB14AF843DE}" type="slidenum">
              <a:rPr lang="en-US" altLang="it-IT" smtClean="0">
                <a:solidFill>
                  <a:schemeClr val="bg1"/>
                </a:solidFill>
                <a:latin typeface="+mn-lt"/>
              </a:rPr>
              <a:pPr eaLnBrk="1" hangingPunct="1">
                <a:defRPr/>
              </a:pPr>
              <a:t>15</a:t>
            </a:fld>
            <a:endParaRPr lang="en-GB" altLang="it-IT" dirty="0" smtClean="0">
              <a:solidFill>
                <a:schemeClr val="bg1"/>
              </a:solidFill>
              <a:latin typeface="+mn-lt"/>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08000"/>
            <a:ext cx="9144000" cy="5311144"/>
          </a:xfrm>
          <a:prstGeom prst="rect">
            <a:avLst/>
          </a:prstGeom>
        </p:spPr>
      </p:pic>
    </p:spTree>
    <p:extLst>
      <p:ext uri="{BB962C8B-B14F-4D97-AF65-F5344CB8AC3E}">
        <p14:creationId xmlns:p14="http://schemas.microsoft.com/office/powerpoint/2010/main" val="101207070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888" y="84138"/>
            <a:ext cx="8878887" cy="430212"/>
          </a:xfrm>
        </p:spPr>
        <p:txBody>
          <a:bodyPr/>
          <a:lstStyle/>
          <a:p>
            <a:pPr>
              <a:defRPr/>
            </a:pPr>
            <a:r>
              <a:rPr lang="it-IT" dirty="0" smtClean="0"/>
              <a:t>N</a:t>
            </a:r>
            <a:r>
              <a:rPr lang="it-IT" baseline="-25000" dirty="0" smtClean="0"/>
              <a:t>2</a:t>
            </a:r>
            <a:r>
              <a:rPr lang="it-IT" dirty="0" smtClean="0"/>
              <a:t>O </a:t>
            </a:r>
            <a:r>
              <a:rPr lang="it-IT" dirty="0"/>
              <a:t>station timeseries 2006-2012 </a:t>
            </a:r>
            <a:r>
              <a:rPr lang="it-IT" dirty="0" smtClean="0"/>
              <a:t>(6) </a:t>
            </a:r>
            <a:endParaRPr lang="it-IT" dirty="0"/>
          </a:p>
        </p:txBody>
      </p:sp>
      <p:sp>
        <p:nvSpPr>
          <p:cNvPr id="8" name="Rectangle 23"/>
          <p:cNvSpPr txBox="1">
            <a:spLocks noChangeArrowheads="1"/>
          </p:cNvSpPr>
          <p:nvPr/>
        </p:nvSpPr>
        <p:spPr bwMode="auto">
          <a:xfrm>
            <a:off x="0" y="6648450"/>
            <a:ext cx="4262162" cy="221018"/>
          </a:xfrm>
          <a:prstGeom prst="rect">
            <a:avLst/>
          </a:prstGeom>
          <a:solidFill>
            <a:srgbClr val="004494"/>
          </a:solidFill>
          <a:ln>
            <a:noFill/>
          </a:ln>
          <a:effectLst/>
          <a:extLst>
            <a:ext uri="{FAA26D3D-D897-4be2-8F04-BA451C77F1D7}"/>
          </a:extLst>
        </p:spPr>
        <p:txBody>
          <a:bodyPr wrap="square" lIns="36000" tIns="18000" rIns="0" bIns="18000">
            <a:spAutoFit/>
          </a:bodyPr>
          <a:lstStyle>
            <a:defPPr>
              <a:defRPr lang="en-US"/>
            </a:defPPr>
            <a:lvl1pPr algn="r" rtl="0" eaLnBrk="0" fontAlgn="base" hangingPunct="0">
              <a:spcBef>
                <a:spcPct val="0"/>
              </a:spcBef>
              <a:spcAft>
                <a:spcPct val="0"/>
              </a:spcAft>
              <a:defRPr sz="1200" b="0" kern="1200">
                <a:solidFill>
                  <a:srgbClr val="0F5494"/>
                </a:solidFill>
                <a:latin typeface="Verdana" pitchFamily="34" charset="0"/>
                <a:ea typeface="MS PGothic" pitchFamily="34" charset="-128"/>
                <a:cs typeface="+mn-cs"/>
              </a:defRPr>
            </a:lvl1pPr>
            <a:lvl2pPr marL="742950" indent="-28575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2pPr>
            <a:lvl3pPr marL="1143000" indent="-22860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3pPr>
            <a:lvl4pPr marL="1600200" indent="-22860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4pPr>
            <a:lvl5pPr marL="2057400" indent="-22860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5pPr>
            <a:lvl6pPr marL="25146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6pPr>
            <a:lvl7pPr marL="29718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7pPr>
            <a:lvl8pPr marL="34290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8pPr>
            <a:lvl9pPr marL="38862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9pPr>
          </a:lstStyle>
          <a:p>
            <a:pPr algn="l" eaLnBrk="1" hangingPunct="1">
              <a:defRPr/>
            </a:pPr>
            <a:r>
              <a:rPr lang="en-US" altLang="it-IT" dirty="0" smtClean="0">
                <a:solidFill>
                  <a:schemeClr val="bg1"/>
                </a:solidFill>
                <a:latin typeface="+mn-lt"/>
              </a:rPr>
              <a:t> </a:t>
            </a:r>
            <a:r>
              <a:rPr lang="en-US" altLang="it-IT" dirty="0">
                <a:solidFill>
                  <a:schemeClr val="bg1"/>
                </a:solidFill>
                <a:latin typeface="+mn-lt"/>
              </a:rPr>
              <a:t> </a:t>
            </a:r>
            <a:r>
              <a:rPr lang="en-US" altLang="it-IT" dirty="0" err="1">
                <a:solidFill>
                  <a:schemeClr val="bg1"/>
                </a:solidFill>
                <a:latin typeface="+mn-lt"/>
              </a:rPr>
              <a:t>InGOS</a:t>
            </a:r>
            <a:r>
              <a:rPr lang="en-US" altLang="it-IT" dirty="0">
                <a:solidFill>
                  <a:schemeClr val="bg1"/>
                </a:solidFill>
                <a:latin typeface="+mn-lt"/>
              </a:rPr>
              <a:t> 2nd Periodic Meeting</a:t>
            </a:r>
            <a:endParaRPr lang="en-GB" altLang="it-IT" dirty="0" smtClean="0">
              <a:solidFill>
                <a:schemeClr val="bg1"/>
              </a:solidFill>
              <a:latin typeface="+mn-lt"/>
            </a:endParaRPr>
          </a:p>
        </p:txBody>
      </p:sp>
      <p:sp>
        <p:nvSpPr>
          <p:cNvPr id="6" name="Rectangle 23"/>
          <p:cNvSpPr txBox="1">
            <a:spLocks noChangeArrowheads="1"/>
          </p:cNvSpPr>
          <p:nvPr/>
        </p:nvSpPr>
        <p:spPr bwMode="auto">
          <a:xfrm>
            <a:off x="4881563" y="6648450"/>
            <a:ext cx="4262437" cy="220663"/>
          </a:xfrm>
          <a:prstGeom prst="rect">
            <a:avLst/>
          </a:prstGeom>
          <a:solidFill>
            <a:srgbClr val="004494"/>
          </a:solidFill>
          <a:ln>
            <a:noFill/>
          </a:ln>
          <a:effectLst/>
          <a:extLst>
            <a:ext uri="{FAA26D3D-D897-4be2-8F04-BA451C77F1D7}"/>
          </a:extLst>
        </p:spPr>
        <p:txBody>
          <a:bodyPr lIns="0" tIns="18000" rIns="36000" bIns="18000">
            <a:spAutoFit/>
          </a:bodyPr>
          <a:lstStyle>
            <a:defPPr>
              <a:defRPr lang="en-US"/>
            </a:defPPr>
            <a:lvl1pPr algn="r" rtl="0" eaLnBrk="0" fontAlgn="base" hangingPunct="0">
              <a:spcBef>
                <a:spcPct val="0"/>
              </a:spcBef>
              <a:spcAft>
                <a:spcPct val="0"/>
              </a:spcAft>
              <a:defRPr sz="1200" b="0" kern="1200">
                <a:solidFill>
                  <a:srgbClr val="0F5494"/>
                </a:solidFill>
                <a:latin typeface="Verdana" pitchFamily="34" charset="0"/>
                <a:ea typeface="MS PGothic" pitchFamily="34" charset="-128"/>
                <a:cs typeface="+mn-cs"/>
              </a:defRPr>
            </a:lvl1pPr>
            <a:lvl2pPr marL="742950" indent="-28575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2pPr>
            <a:lvl3pPr marL="1143000" indent="-22860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3pPr>
            <a:lvl4pPr marL="1600200" indent="-22860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4pPr>
            <a:lvl5pPr marL="2057400" indent="-22860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5pPr>
            <a:lvl6pPr marL="25146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6pPr>
            <a:lvl7pPr marL="29718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7pPr>
            <a:lvl8pPr marL="34290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8pPr>
            <a:lvl9pPr marL="38862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9pPr>
          </a:lstStyle>
          <a:p>
            <a:pPr eaLnBrk="1" hangingPunct="1">
              <a:defRPr/>
            </a:pPr>
            <a:r>
              <a:rPr lang="en-US" altLang="it-IT" dirty="0" smtClean="0">
                <a:solidFill>
                  <a:schemeClr val="bg1"/>
                </a:solidFill>
                <a:latin typeface="Arial" charset="0"/>
              </a:rPr>
              <a:t>Firenze, 14-16 October 2014                                                </a:t>
            </a:r>
            <a:fld id="{F05033B7-C38C-4C35-9939-5DB14AF843DE}" type="slidenum">
              <a:rPr lang="en-US" altLang="it-IT" smtClean="0">
                <a:solidFill>
                  <a:schemeClr val="bg1"/>
                </a:solidFill>
                <a:latin typeface="+mn-lt"/>
              </a:rPr>
              <a:pPr eaLnBrk="1" hangingPunct="1">
                <a:defRPr/>
              </a:pPr>
              <a:t>16</a:t>
            </a:fld>
            <a:endParaRPr lang="en-GB" altLang="it-IT" dirty="0" smtClean="0">
              <a:solidFill>
                <a:schemeClr val="bg1"/>
              </a:solidFill>
              <a:latin typeface="+mn-lt"/>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08000"/>
            <a:ext cx="9144000" cy="5316788"/>
          </a:xfrm>
          <a:prstGeom prst="rect">
            <a:avLst/>
          </a:prstGeom>
        </p:spPr>
      </p:pic>
    </p:spTree>
    <p:extLst>
      <p:ext uri="{BB962C8B-B14F-4D97-AF65-F5344CB8AC3E}">
        <p14:creationId xmlns:p14="http://schemas.microsoft.com/office/powerpoint/2010/main" val="101207070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888" y="84138"/>
            <a:ext cx="8878887" cy="430212"/>
          </a:xfrm>
        </p:spPr>
        <p:txBody>
          <a:bodyPr/>
          <a:lstStyle/>
          <a:p>
            <a:pPr>
              <a:defRPr/>
            </a:pPr>
            <a:r>
              <a:rPr lang="it-IT" dirty="0" smtClean="0"/>
              <a:t>N</a:t>
            </a:r>
            <a:r>
              <a:rPr lang="it-IT" baseline="-25000" dirty="0" smtClean="0"/>
              <a:t>2</a:t>
            </a:r>
            <a:r>
              <a:rPr lang="it-IT" dirty="0" smtClean="0"/>
              <a:t>O </a:t>
            </a:r>
            <a:r>
              <a:rPr lang="it-IT" dirty="0"/>
              <a:t>station timeseries 2006-2012 </a:t>
            </a:r>
            <a:r>
              <a:rPr lang="it-IT" dirty="0" smtClean="0"/>
              <a:t>(7) </a:t>
            </a:r>
            <a:endParaRPr lang="it-IT" dirty="0"/>
          </a:p>
        </p:txBody>
      </p:sp>
      <p:sp>
        <p:nvSpPr>
          <p:cNvPr id="8" name="Rectangle 23"/>
          <p:cNvSpPr txBox="1">
            <a:spLocks noChangeArrowheads="1"/>
          </p:cNvSpPr>
          <p:nvPr/>
        </p:nvSpPr>
        <p:spPr bwMode="auto">
          <a:xfrm>
            <a:off x="0" y="6648450"/>
            <a:ext cx="4262162" cy="221018"/>
          </a:xfrm>
          <a:prstGeom prst="rect">
            <a:avLst/>
          </a:prstGeom>
          <a:solidFill>
            <a:srgbClr val="004494"/>
          </a:solidFill>
          <a:ln>
            <a:noFill/>
          </a:ln>
          <a:effectLst/>
          <a:extLst>
            <a:ext uri="{FAA26D3D-D897-4be2-8F04-BA451C77F1D7}"/>
          </a:extLst>
        </p:spPr>
        <p:txBody>
          <a:bodyPr wrap="square" lIns="36000" tIns="18000" rIns="0" bIns="18000">
            <a:spAutoFit/>
          </a:bodyPr>
          <a:lstStyle>
            <a:defPPr>
              <a:defRPr lang="en-US"/>
            </a:defPPr>
            <a:lvl1pPr algn="r" rtl="0" eaLnBrk="0" fontAlgn="base" hangingPunct="0">
              <a:spcBef>
                <a:spcPct val="0"/>
              </a:spcBef>
              <a:spcAft>
                <a:spcPct val="0"/>
              </a:spcAft>
              <a:defRPr sz="1200" b="0" kern="1200">
                <a:solidFill>
                  <a:srgbClr val="0F5494"/>
                </a:solidFill>
                <a:latin typeface="Verdana" pitchFamily="34" charset="0"/>
                <a:ea typeface="MS PGothic" pitchFamily="34" charset="-128"/>
                <a:cs typeface="+mn-cs"/>
              </a:defRPr>
            </a:lvl1pPr>
            <a:lvl2pPr marL="742950" indent="-28575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2pPr>
            <a:lvl3pPr marL="1143000" indent="-22860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3pPr>
            <a:lvl4pPr marL="1600200" indent="-22860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4pPr>
            <a:lvl5pPr marL="2057400" indent="-22860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5pPr>
            <a:lvl6pPr marL="25146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6pPr>
            <a:lvl7pPr marL="29718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7pPr>
            <a:lvl8pPr marL="34290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8pPr>
            <a:lvl9pPr marL="38862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9pPr>
          </a:lstStyle>
          <a:p>
            <a:pPr algn="l" eaLnBrk="1" hangingPunct="1">
              <a:defRPr/>
            </a:pPr>
            <a:r>
              <a:rPr lang="en-US" altLang="it-IT" dirty="0" smtClean="0">
                <a:solidFill>
                  <a:schemeClr val="bg1"/>
                </a:solidFill>
                <a:latin typeface="+mn-lt"/>
              </a:rPr>
              <a:t> </a:t>
            </a:r>
            <a:r>
              <a:rPr lang="en-US" altLang="it-IT" dirty="0">
                <a:solidFill>
                  <a:schemeClr val="bg1"/>
                </a:solidFill>
                <a:latin typeface="+mn-lt"/>
              </a:rPr>
              <a:t> </a:t>
            </a:r>
            <a:r>
              <a:rPr lang="en-US" altLang="it-IT" dirty="0" err="1">
                <a:solidFill>
                  <a:schemeClr val="bg1"/>
                </a:solidFill>
                <a:latin typeface="+mn-lt"/>
              </a:rPr>
              <a:t>InGOS</a:t>
            </a:r>
            <a:r>
              <a:rPr lang="en-US" altLang="it-IT" dirty="0">
                <a:solidFill>
                  <a:schemeClr val="bg1"/>
                </a:solidFill>
                <a:latin typeface="+mn-lt"/>
              </a:rPr>
              <a:t> 2nd Periodic Meeting</a:t>
            </a:r>
            <a:endParaRPr lang="en-GB" altLang="it-IT" dirty="0" smtClean="0">
              <a:solidFill>
                <a:schemeClr val="bg1"/>
              </a:solidFill>
              <a:latin typeface="+mn-lt"/>
            </a:endParaRPr>
          </a:p>
        </p:txBody>
      </p:sp>
      <p:sp>
        <p:nvSpPr>
          <p:cNvPr id="6" name="Rectangle 23"/>
          <p:cNvSpPr txBox="1">
            <a:spLocks noChangeArrowheads="1"/>
          </p:cNvSpPr>
          <p:nvPr/>
        </p:nvSpPr>
        <p:spPr bwMode="auto">
          <a:xfrm>
            <a:off x="4881563" y="6648450"/>
            <a:ext cx="4262437" cy="220663"/>
          </a:xfrm>
          <a:prstGeom prst="rect">
            <a:avLst/>
          </a:prstGeom>
          <a:solidFill>
            <a:srgbClr val="004494"/>
          </a:solidFill>
          <a:ln>
            <a:noFill/>
          </a:ln>
          <a:effectLst/>
          <a:extLst>
            <a:ext uri="{FAA26D3D-D897-4be2-8F04-BA451C77F1D7}"/>
          </a:extLst>
        </p:spPr>
        <p:txBody>
          <a:bodyPr lIns="0" tIns="18000" rIns="36000" bIns="18000">
            <a:spAutoFit/>
          </a:bodyPr>
          <a:lstStyle>
            <a:defPPr>
              <a:defRPr lang="en-US"/>
            </a:defPPr>
            <a:lvl1pPr algn="r" rtl="0" eaLnBrk="0" fontAlgn="base" hangingPunct="0">
              <a:spcBef>
                <a:spcPct val="0"/>
              </a:spcBef>
              <a:spcAft>
                <a:spcPct val="0"/>
              </a:spcAft>
              <a:defRPr sz="1200" b="0" kern="1200">
                <a:solidFill>
                  <a:srgbClr val="0F5494"/>
                </a:solidFill>
                <a:latin typeface="Verdana" pitchFamily="34" charset="0"/>
                <a:ea typeface="MS PGothic" pitchFamily="34" charset="-128"/>
                <a:cs typeface="+mn-cs"/>
              </a:defRPr>
            </a:lvl1pPr>
            <a:lvl2pPr marL="742950" indent="-28575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2pPr>
            <a:lvl3pPr marL="1143000" indent="-22860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3pPr>
            <a:lvl4pPr marL="1600200" indent="-22860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4pPr>
            <a:lvl5pPr marL="2057400" indent="-22860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5pPr>
            <a:lvl6pPr marL="25146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6pPr>
            <a:lvl7pPr marL="29718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7pPr>
            <a:lvl8pPr marL="34290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8pPr>
            <a:lvl9pPr marL="38862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9pPr>
          </a:lstStyle>
          <a:p>
            <a:pPr eaLnBrk="1" hangingPunct="1">
              <a:defRPr/>
            </a:pPr>
            <a:r>
              <a:rPr lang="en-US" altLang="it-IT" dirty="0" smtClean="0">
                <a:solidFill>
                  <a:schemeClr val="bg1"/>
                </a:solidFill>
                <a:latin typeface="Arial" charset="0"/>
              </a:rPr>
              <a:t>Firenze, 14-16 October 2014                                                </a:t>
            </a:r>
            <a:fld id="{F05033B7-C38C-4C35-9939-5DB14AF843DE}" type="slidenum">
              <a:rPr lang="en-US" altLang="it-IT" smtClean="0">
                <a:solidFill>
                  <a:schemeClr val="bg1"/>
                </a:solidFill>
                <a:latin typeface="+mn-lt"/>
              </a:rPr>
              <a:pPr eaLnBrk="1" hangingPunct="1">
                <a:defRPr/>
              </a:pPr>
              <a:t>17</a:t>
            </a:fld>
            <a:endParaRPr lang="en-GB" altLang="it-IT" dirty="0" smtClean="0">
              <a:solidFill>
                <a:schemeClr val="bg1"/>
              </a:solidFill>
              <a:latin typeface="+mn-lt"/>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08000"/>
            <a:ext cx="9144000" cy="5311144"/>
          </a:xfrm>
          <a:prstGeom prst="rect">
            <a:avLst/>
          </a:prstGeom>
        </p:spPr>
      </p:pic>
    </p:spTree>
    <p:extLst>
      <p:ext uri="{BB962C8B-B14F-4D97-AF65-F5344CB8AC3E}">
        <p14:creationId xmlns:p14="http://schemas.microsoft.com/office/powerpoint/2010/main" val="101207070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888" y="84138"/>
            <a:ext cx="8878887" cy="430212"/>
          </a:xfrm>
        </p:spPr>
        <p:txBody>
          <a:bodyPr/>
          <a:lstStyle/>
          <a:p>
            <a:pPr>
              <a:defRPr/>
            </a:pPr>
            <a:r>
              <a:rPr lang="it-IT" dirty="0" smtClean="0"/>
              <a:t>N</a:t>
            </a:r>
            <a:r>
              <a:rPr lang="it-IT" baseline="-25000" dirty="0" smtClean="0"/>
              <a:t>2</a:t>
            </a:r>
            <a:r>
              <a:rPr lang="it-IT" dirty="0" smtClean="0"/>
              <a:t>O </a:t>
            </a:r>
            <a:r>
              <a:rPr lang="it-IT" dirty="0"/>
              <a:t>station timeseries 2006-2012 </a:t>
            </a:r>
            <a:r>
              <a:rPr lang="it-IT" dirty="0" smtClean="0"/>
              <a:t>(8) </a:t>
            </a:r>
            <a:endParaRPr lang="it-IT" dirty="0"/>
          </a:p>
        </p:txBody>
      </p:sp>
      <p:sp>
        <p:nvSpPr>
          <p:cNvPr id="8" name="Rectangle 23"/>
          <p:cNvSpPr txBox="1">
            <a:spLocks noChangeArrowheads="1"/>
          </p:cNvSpPr>
          <p:nvPr/>
        </p:nvSpPr>
        <p:spPr bwMode="auto">
          <a:xfrm>
            <a:off x="0" y="6648450"/>
            <a:ext cx="4262162" cy="221018"/>
          </a:xfrm>
          <a:prstGeom prst="rect">
            <a:avLst/>
          </a:prstGeom>
          <a:solidFill>
            <a:srgbClr val="004494"/>
          </a:solidFill>
          <a:ln>
            <a:noFill/>
          </a:ln>
          <a:effectLst/>
          <a:extLst>
            <a:ext uri="{FAA26D3D-D897-4be2-8F04-BA451C77F1D7}"/>
          </a:extLst>
        </p:spPr>
        <p:txBody>
          <a:bodyPr wrap="square" lIns="36000" tIns="18000" rIns="0" bIns="18000">
            <a:spAutoFit/>
          </a:bodyPr>
          <a:lstStyle>
            <a:defPPr>
              <a:defRPr lang="en-US"/>
            </a:defPPr>
            <a:lvl1pPr algn="r" rtl="0" eaLnBrk="0" fontAlgn="base" hangingPunct="0">
              <a:spcBef>
                <a:spcPct val="0"/>
              </a:spcBef>
              <a:spcAft>
                <a:spcPct val="0"/>
              </a:spcAft>
              <a:defRPr sz="1200" b="0" kern="1200">
                <a:solidFill>
                  <a:srgbClr val="0F5494"/>
                </a:solidFill>
                <a:latin typeface="Verdana" pitchFamily="34" charset="0"/>
                <a:ea typeface="MS PGothic" pitchFamily="34" charset="-128"/>
                <a:cs typeface="+mn-cs"/>
              </a:defRPr>
            </a:lvl1pPr>
            <a:lvl2pPr marL="742950" indent="-28575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2pPr>
            <a:lvl3pPr marL="1143000" indent="-22860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3pPr>
            <a:lvl4pPr marL="1600200" indent="-22860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4pPr>
            <a:lvl5pPr marL="2057400" indent="-22860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5pPr>
            <a:lvl6pPr marL="25146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6pPr>
            <a:lvl7pPr marL="29718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7pPr>
            <a:lvl8pPr marL="34290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8pPr>
            <a:lvl9pPr marL="38862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9pPr>
          </a:lstStyle>
          <a:p>
            <a:pPr algn="l" eaLnBrk="1" hangingPunct="1">
              <a:defRPr/>
            </a:pPr>
            <a:r>
              <a:rPr lang="en-US" altLang="it-IT" dirty="0" smtClean="0">
                <a:solidFill>
                  <a:schemeClr val="bg1"/>
                </a:solidFill>
                <a:latin typeface="+mn-lt"/>
              </a:rPr>
              <a:t> </a:t>
            </a:r>
            <a:r>
              <a:rPr lang="en-US" altLang="it-IT" dirty="0">
                <a:solidFill>
                  <a:schemeClr val="bg1"/>
                </a:solidFill>
                <a:latin typeface="+mn-lt"/>
              </a:rPr>
              <a:t> </a:t>
            </a:r>
            <a:r>
              <a:rPr lang="en-US" altLang="it-IT" dirty="0" err="1">
                <a:solidFill>
                  <a:schemeClr val="bg1"/>
                </a:solidFill>
                <a:latin typeface="+mn-lt"/>
              </a:rPr>
              <a:t>InGOS</a:t>
            </a:r>
            <a:r>
              <a:rPr lang="en-US" altLang="it-IT" dirty="0">
                <a:solidFill>
                  <a:schemeClr val="bg1"/>
                </a:solidFill>
                <a:latin typeface="+mn-lt"/>
              </a:rPr>
              <a:t> 2nd Periodic Meeting</a:t>
            </a:r>
            <a:endParaRPr lang="en-GB" altLang="it-IT" dirty="0" smtClean="0">
              <a:solidFill>
                <a:schemeClr val="bg1"/>
              </a:solidFill>
              <a:latin typeface="+mn-lt"/>
            </a:endParaRPr>
          </a:p>
        </p:txBody>
      </p:sp>
      <p:sp>
        <p:nvSpPr>
          <p:cNvPr id="6" name="Rectangle 23"/>
          <p:cNvSpPr txBox="1">
            <a:spLocks noChangeArrowheads="1"/>
          </p:cNvSpPr>
          <p:nvPr/>
        </p:nvSpPr>
        <p:spPr bwMode="auto">
          <a:xfrm>
            <a:off x="4881563" y="6648450"/>
            <a:ext cx="4262437" cy="220663"/>
          </a:xfrm>
          <a:prstGeom prst="rect">
            <a:avLst/>
          </a:prstGeom>
          <a:solidFill>
            <a:srgbClr val="004494"/>
          </a:solidFill>
          <a:ln>
            <a:noFill/>
          </a:ln>
          <a:effectLst/>
          <a:extLst>
            <a:ext uri="{FAA26D3D-D897-4be2-8F04-BA451C77F1D7}"/>
          </a:extLst>
        </p:spPr>
        <p:txBody>
          <a:bodyPr lIns="0" tIns="18000" rIns="36000" bIns="18000">
            <a:spAutoFit/>
          </a:bodyPr>
          <a:lstStyle>
            <a:defPPr>
              <a:defRPr lang="en-US"/>
            </a:defPPr>
            <a:lvl1pPr algn="r" rtl="0" eaLnBrk="0" fontAlgn="base" hangingPunct="0">
              <a:spcBef>
                <a:spcPct val="0"/>
              </a:spcBef>
              <a:spcAft>
                <a:spcPct val="0"/>
              </a:spcAft>
              <a:defRPr sz="1200" b="0" kern="1200">
                <a:solidFill>
                  <a:srgbClr val="0F5494"/>
                </a:solidFill>
                <a:latin typeface="Verdana" pitchFamily="34" charset="0"/>
                <a:ea typeface="MS PGothic" pitchFamily="34" charset="-128"/>
                <a:cs typeface="+mn-cs"/>
              </a:defRPr>
            </a:lvl1pPr>
            <a:lvl2pPr marL="742950" indent="-28575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2pPr>
            <a:lvl3pPr marL="1143000" indent="-22860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3pPr>
            <a:lvl4pPr marL="1600200" indent="-22860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4pPr>
            <a:lvl5pPr marL="2057400" indent="-22860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5pPr>
            <a:lvl6pPr marL="25146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6pPr>
            <a:lvl7pPr marL="29718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7pPr>
            <a:lvl8pPr marL="34290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8pPr>
            <a:lvl9pPr marL="38862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9pPr>
          </a:lstStyle>
          <a:p>
            <a:pPr eaLnBrk="1" hangingPunct="1">
              <a:defRPr/>
            </a:pPr>
            <a:r>
              <a:rPr lang="en-US" altLang="it-IT" dirty="0" smtClean="0">
                <a:solidFill>
                  <a:schemeClr val="bg1"/>
                </a:solidFill>
                <a:latin typeface="Arial" charset="0"/>
              </a:rPr>
              <a:t>Firenze, 14-16 October 2014                                                </a:t>
            </a:r>
            <a:fld id="{F05033B7-C38C-4C35-9939-5DB14AF843DE}" type="slidenum">
              <a:rPr lang="en-US" altLang="it-IT" smtClean="0">
                <a:solidFill>
                  <a:schemeClr val="bg1"/>
                </a:solidFill>
                <a:latin typeface="+mn-lt"/>
              </a:rPr>
              <a:pPr eaLnBrk="1" hangingPunct="1">
                <a:defRPr/>
              </a:pPr>
              <a:t>18</a:t>
            </a:fld>
            <a:endParaRPr lang="en-GB" altLang="it-IT" dirty="0" smtClean="0">
              <a:solidFill>
                <a:schemeClr val="bg1"/>
              </a:solidFill>
              <a:latin typeface="+mn-lt"/>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08000"/>
            <a:ext cx="9144000" cy="5311144"/>
          </a:xfrm>
          <a:prstGeom prst="rect">
            <a:avLst/>
          </a:prstGeom>
        </p:spPr>
      </p:pic>
    </p:spTree>
    <p:extLst>
      <p:ext uri="{BB962C8B-B14F-4D97-AF65-F5344CB8AC3E}">
        <p14:creationId xmlns:p14="http://schemas.microsoft.com/office/powerpoint/2010/main" val="101207070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888" y="84138"/>
            <a:ext cx="8878887" cy="430212"/>
          </a:xfrm>
        </p:spPr>
        <p:txBody>
          <a:bodyPr/>
          <a:lstStyle/>
          <a:p>
            <a:pPr>
              <a:defRPr/>
            </a:pPr>
            <a:r>
              <a:rPr lang="it-IT" dirty="0" smtClean="0"/>
              <a:t>N</a:t>
            </a:r>
            <a:r>
              <a:rPr lang="it-IT" baseline="-25000" dirty="0" smtClean="0"/>
              <a:t>2</a:t>
            </a:r>
            <a:r>
              <a:rPr lang="it-IT" dirty="0" smtClean="0"/>
              <a:t>O </a:t>
            </a:r>
            <a:r>
              <a:rPr lang="it-IT" dirty="0"/>
              <a:t>station timeseries 2006-2012 </a:t>
            </a:r>
            <a:r>
              <a:rPr lang="it-IT" dirty="0" smtClean="0"/>
              <a:t>(9) </a:t>
            </a:r>
            <a:endParaRPr lang="it-IT" dirty="0"/>
          </a:p>
        </p:txBody>
      </p:sp>
      <p:sp>
        <p:nvSpPr>
          <p:cNvPr id="8" name="Rectangle 23"/>
          <p:cNvSpPr txBox="1">
            <a:spLocks noChangeArrowheads="1"/>
          </p:cNvSpPr>
          <p:nvPr/>
        </p:nvSpPr>
        <p:spPr bwMode="auto">
          <a:xfrm>
            <a:off x="0" y="6648450"/>
            <a:ext cx="4262162" cy="221018"/>
          </a:xfrm>
          <a:prstGeom prst="rect">
            <a:avLst/>
          </a:prstGeom>
          <a:solidFill>
            <a:srgbClr val="004494"/>
          </a:solidFill>
          <a:ln>
            <a:noFill/>
          </a:ln>
          <a:effectLst/>
          <a:extLst>
            <a:ext uri="{FAA26D3D-D897-4be2-8F04-BA451C77F1D7}"/>
          </a:extLst>
        </p:spPr>
        <p:txBody>
          <a:bodyPr wrap="square" lIns="36000" tIns="18000" rIns="0" bIns="18000">
            <a:spAutoFit/>
          </a:bodyPr>
          <a:lstStyle>
            <a:defPPr>
              <a:defRPr lang="en-US"/>
            </a:defPPr>
            <a:lvl1pPr algn="r" rtl="0" eaLnBrk="0" fontAlgn="base" hangingPunct="0">
              <a:spcBef>
                <a:spcPct val="0"/>
              </a:spcBef>
              <a:spcAft>
                <a:spcPct val="0"/>
              </a:spcAft>
              <a:defRPr sz="1200" b="0" kern="1200">
                <a:solidFill>
                  <a:srgbClr val="0F5494"/>
                </a:solidFill>
                <a:latin typeface="Verdana" pitchFamily="34" charset="0"/>
                <a:ea typeface="MS PGothic" pitchFamily="34" charset="-128"/>
                <a:cs typeface="+mn-cs"/>
              </a:defRPr>
            </a:lvl1pPr>
            <a:lvl2pPr marL="742950" indent="-28575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2pPr>
            <a:lvl3pPr marL="1143000" indent="-22860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3pPr>
            <a:lvl4pPr marL="1600200" indent="-22860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4pPr>
            <a:lvl5pPr marL="2057400" indent="-22860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5pPr>
            <a:lvl6pPr marL="25146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6pPr>
            <a:lvl7pPr marL="29718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7pPr>
            <a:lvl8pPr marL="34290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8pPr>
            <a:lvl9pPr marL="38862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9pPr>
          </a:lstStyle>
          <a:p>
            <a:pPr algn="l" eaLnBrk="1" hangingPunct="1">
              <a:defRPr/>
            </a:pPr>
            <a:r>
              <a:rPr lang="en-US" altLang="it-IT" dirty="0" smtClean="0">
                <a:solidFill>
                  <a:schemeClr val="bg1"/>
                </a:solidFill>
                <a:latin typeface="+mn-lt"/>
              </a:rPr>
              <a:t> </a:t>
            </a:r>
            <a:r>
              <a:rPr lang="en-US" altLang="it-IT" dirty="0">
                <a:solidFill>
                  <a:schemeClr val="bg1"/>
                </a:solidFill>
                <a:latin typeface="+mn-lt"/>
              </a:rPr>
              <a:t> </a:t>
            </a:r>
            <a:r>
              <a:rPr lang="en-US" altLang="it-IT" dirty="0" err="1">
                <a:solidFill>
                  <a:schemeClr val="bg1"/>
                </a:solidFill>
                <a:latin typeface="+mn-lt"/>
              </a:rPr>
              <a:t>InGOS</a:t>
            </a:r>
            <a:r>
              <a:rPr lang="en-US" altLang="it-IT" dirty="0">
                <a:solidFill>
                  <a:schemeClr val="bg1"/>
                </a:solidFill>
                <a:latin typeface="+mn-lt"/>
              </a:rPr>
              <a:t> 2nd Periodic Meeting</a:t>
            </a:r>
            <a:endParaRPr lang="en-GB" altLang="it-IT" dirty="0" smtClean="0">
              <a:solidFill>
                <a:schemeClr val="bg1"/>
              </a:solidFill>
              <a:latin typeface="+mn-lt"/>
            </a:endParaRPr>
          </a:p>
        </p:txBody>
      </p:sp>
      <p:sp>
        <p:nvSpPr>
          <p:cNvPr id="6" name="Rectangle 23"/>
          <p:cNvSpPr txBox="1">
            <a:spLocks noChangeArrowheads="1"/>
          </p:cNvSpPr>
          <p:nvPr/>
        </p:nvSpPr>
        <p:spPr bwMode="auto">
          <a:xfrm>
            <a:off x="4881563" y="6648450"/>
            <a:ext cx="4262437" cy="220663"/>
          </a:xfrm>
          <a:prstGeom prst="rect">
            <a:avLst/>
          </a:prstGeom>
          <a:solidFill>
            <a:srgbClr val="004494"/>
          </a:solidFill>
          <a:ln>
            <a:noFill/>
          </a:ln>
          <a:effectLst/>
          <a:extLst>
            <a:ext uri="{FAA26D3D-D897-4be2-8F04-BA451C77F1D7}"/>
          </a:extLst>
        </p:spPr>
        <p:txBody>
          <a:bodyPr lIns="0" tIns="18000" rIns="36000" bIns="18000">
            <a:spAutoFit/>
          </a:bodyPr>
          <a:lstStyle>
            <a:defPPr>
              <a:defRPr lang="en-US"/>
            </a:defPPr>
            <a:lvl1pPr algn="r" rtl="0" eaLnBrk="0" fontAlgn="base" hangingPunct="0">
              <a:spcBef>
                <a:spcPct val="0"/>
              </a:spcBef>
              <a:spcAft>
                <a:spcPct val="0"/>
              </a:spcAft>
              <a:defRPr sz="1200" b="0" kern="1200">
                <a:solidFill>
                  <a:srgbClr val="0F5494"/>
                </a:solidFill>
                <a:latin typeface="Verdana" pitchFamily="34" charset="0"/>
                <a:ea typeface="MS PGothic" pitchFamily="34" charset="-128"/>
                <a:cs typeface="+mn-cs"/>
              </a:defRPr>
            </a:lvl1pPr>
            <a:lvl2pPr marL="742950" indent="-28575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2pPr>
            <a:lvl3pPr marL="1143000" indent="-22860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3pPr>
            <a:lvl4pPr marL="1600200" indent="-22860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4pPr>
            <a:lvl5pPr marL="2057400" indent="-22860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5pPr>
            <a:lvl6pPr marL="25146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6pPr>
            <a:lvl7pPr marL="29718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7pPr>
            <a:lvl8pPr marL="34290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8pPr>
            <a:lvl9pPr marL="38862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9pPr>
          </a:lstStyle>
          <a:p>
            <a:pPr eaLnBrk="1" hangingPunct="1">
              <a:defRPr/>
            </a:pPr>
            <a:r>
              <a:rPr lang="en-US" altLang="it-IT" dirty="0" smtClean="0">
                <a:solidFill>
                  <a:schemeClr val="bg1"/>
                </a:solidFill>
                <a:latin typeface="Arial" charset="0"/>
              </a:rPr>
              <a:t>Firenze, 14-16 October 2014                                                </a:t>
            </a:r>
            <a:fld id="{F05033B7-C38C-4C35-9939-5DB14AF843DE}" type="slidenum">
              <a:rPr lang="en-US" altLang="it-IT" smtClean="0">
                <a:solidFill>
                  <a:schemeClr val="bg1"/>
                </a:solidFill>
                <a:latin typeface="+mn-lt"/>
              </a:rPr>
              <a:pPr eaLnBrk="1" hangingPunct="1">
                <a:defRPr/>
              </a:pPr>
              <a:t>19</a:t>
            </a:fld>
            <a:endParaRPr lang="en-GB" altLang="it-IT" dirty="0" smtClean="0">
              <a:solidFill>
                <a:schemeClr val="bg1"/>
              </a:solidFill>
              <a:latin typeface="+mn-lt"/>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08000"/>
            <a:ext cx="9144000" cy="5316788"/>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08000"/>
            <a:ext cx="9144000" cy="5311144"/>
          </a:xfrm>
          <a:prstGeom prst="rect">
            <a:avLst/>
          </a:prstGeom>
        </p:spPr>
      </p:pic>
      <p:graphicFrame>
        <p:nvGraphicFramePr>
          <p:cNvPr id="5" name="Table 4"/>
          <p:cNvGraphicFramePr>
            <a:graphicFrameLocks noGrp="1"/>
          </p:cNvGraphicFramePr>
          <p:nvPr>
            <p:extLst>
              <p:ext uri="{D42A27DB-BD31-4B8C-83A1-F6EECF244321}">
                <p14:modId xmlns:p14="http://schemas.microsoft.com/office/powerpoint/2010/main" val="277442688"/>
              </p:ext>
            </p:extLst>
          </p:nvPr>
        </p:nvGraphicFramePr>
        <p:xfrm>
          <a:off x="1214160" y="2180212"/>
          <a:ext cx="4153486" cy="3337560"/>
        </p:xfrm>
        <a:graphic>
          <a:graphicData uri="http://schemas.openxmlformats.org/drawingml/2006/table">
            <a:tbl>
              <a:tblPr firstRow="1" bandRow="1">
                <a:tableStyleId>{5C22544A-7EE6-4342-B048-85BDC9FD1C3A}</a:tableStyleId>
              </a:tblPr>
              <a:tblGrid>
                <a:gridCol w="1540915"/>
                <a:gridCol w="2612571"/>
              </a:tblGrid>
              <a:tr h="370840">
                <a:tc>
                  <a:txBody>
                    <a:bodyPr/>
                    <a:lstStyle/>
                    <a:p>
                      <a:endParaRPr lang="it-IT"/>
                    </a:p>
                  </a:txBody>
                  <a:tcPr/>
                </a:tc>
                <a:tc>
                  <a:txBody>
                    <a:bodyPr/>
                    <a:lstStyle/>
                    <a:p>
                      <a:r>
                        <a:rPr lang="en-US" smtClean="0"/>
                        <a:t>bias</a:t>
                      </a:r>
                      <a:r>
                        <a:rPr lang="en-US" baseline="0" smtClean="0"/>
                        <a:t> (OBS-TM5)</a:t>
                      </a:r>
                      <a:endParaRPr lang="it-IT"/>
                    </a:p>
                  </a:txBody>
                  <a:tcPr/>
                </a:tc>
              </a:tr>
              <a:tr h="370840">
                <a:tc>
                  <a:txBody>
                    <a:bodyPr/>
                    <a:lstStyle/>
                    <a:p>
                      <a:endParaRPr lang="it-IT"/>
                    </a:p>
                  </a:txBody>
                  <a:tcPr/>
                </a:tc>
                <a:tc>
                  <a:txBody>
                    <a:bodyPr/>
                    <a:lstStyle/>
                    <a:p>
                      <a:pPr algn="ctr"/>
                      <a:r>
                        <a:rPr lang="en-US" smtClean="0"/>
                        <a:t>JFJ</a:t>
                      </a:r>
                      <a:endParaRPr lang="it-IT"/>
                    </a:p>
                  </a:txBody>
                  <a:tcPr/>
                </a:tc>
              </a:tr>
              <a:tr h="370840">
                <a:tc>
                  <a:txBody>
                    <a:bodyPr/>
                    <a:lstStyle/>
                    <a:p>
                      <a:r>
                        <a:rPr lang="en-US" smtClean="0"/>
                        <a:t>2006</a:t>
                      </a:r>
                      <a:endParaRPr lang="it-IT"/>
                    </a:p>
                  </a:txBody>
                  <a:tcPr/>
                </a:tc>
                <a:tc>
                  <a:txBody>
                    <a:bodyPr/>
                    <a:lstStyle/>
                    <a:p>
                      <a:pPr algn="ctr"/>
                      <a:r>
                        <a:rPr lang="en-US" smtClean="0"/>
                        <a:t>-0.7</a:t>
                      </a:r>
                      <a:endParaRPr lang="it-IT"/>
                    </a:p>
                  </a:txBody>
                  <a:tcPr/>
                </a:tc>
              </a:tr>
              <a:tr h="370840">
                <a:tc>
                  <a:txBody>
                    <a:bodyPr/>
                    <a:lstStyle/>
                    <a:p>
                      <a:r>
                        <a:rPr lang="en-US" smtClean="0"/>
                        <a:t>2007</a:t>
                      </a:r>
                      <a:endParaRPr lang="it-IT"/>
                    </a:p>
                  </a:txBody>
                  <a:tcPr/>
                </a:tc>
                <a:tc>
                  <a:txBody>
                    <a:bodyPr/>
                    <a:lstStyle/>
                    <a:p>
                      <a:pPr algn="ctr"/>
                      <a:r>
                        <a:rPr lang="en-US" smtClean="0"/>
                        <a:t>-0.4</a:t>
                      </a:r>
                      <a:endParaRPr lang="it-IT"/>
                    </a:p>
                  </a:txBody>
                  <a:tcPr/>
                </a:tc>
              </a:tr>
              <a:tr h="370840">
                <a:tc>
                  <a:txBody>
                    <a:bodyPr/>
                    <a:lstStyle/>
                    <a:p>
                      <a:r>
                        <a:rPr lang="en-US" smtClean="0"/>
                        <a:t>2008</a:t>
                      </a:r>
                      <a:endParaRPr lang="it-IT"/>
                    </a:p>
                  </a:txBody>
                  <a:tcPr/>
                </a:tc>
                <a:tc>
                  <a:txBody>
                    <a:bodyPr/>
                    <a:lstStyle/>
                    <a:p>
                      <a:pPr algn="ctr"/>
                      <a:r>
                        <a:rPr lang="en-US" smtClean="0"/>
                        <a:t>-0.1</a:t>
                      </a:r>
                      <a:endParaRPr lang="it-IT"/>
                    </a:p>
                  </a:txBody>
                  <a:tcPr/>
                </a:tc>
              </a:tr>
              <a:tr h="370840">
                <a:tc>
                  <a:txBody>
                    <a:bodyPr/>
                    <a:lstStyle/>
                    <a:p>
                      <a:r>
                        <a:rPr lang="en-US" smtClean="0"/>
                        <a:t>2009</a:t>
                      </a:r>
                      <a:endParaRPr lang="it-IT"/>
                    </a:p>
                  </a:txBody>
                  <a:tcPr/>
                </a:tc>
                <a:tc>
                  <a:txBody>
                    <a:bodyPr/>
                    <a:lstStyle/>
                    <a:p>
                      <a:pPr algn="ctr"/>
                      <a:r>
                        <a:rPr lang="en-US" smtClean="0"/>
                        <a:t>-0.1</a:t>
                      </a:r>
                      <a:endParaRPr lang="it-IT"/>
                    </a:p>
                  </a:txBody>
                  <a:tcPr/>
                </a:tc>
              </a:tr>
              <a:tr h="370840">
                <a:tc>
                  <a:txBody>
                    <a:bodyPr/>
                    <a:lstStyle/>
                    <a:p>
                      <a:r>
                        <a:rPr lang="en-US" smtClean="0"/>
                        <a:t>2010</a:t>
                      </a:r>
                      <a:endParaRPr lang="it-IT"/>
                    </a:p>
                  </a:txBody>
                  <a:tcPr/>
                </a:tc>
                <a:tc>
                  <a:txBody>
                    <a:bodyPr/>
                    <a:lstStyle/>
                    <a:p>
                      <a:pPr algn="ctr"/>
                      <a:r>
                        <a:rPr lang="en-US" smtClean="0"/>
                        <a:t>0.3</a:t>
                      </a:r>
                      <a:endParaRPr lang="it-IT"/>
                    </a:p>
                  </a:txBody>
                  <a:tcPr/>
                </a:tc>
              </a:tr>
              <a:tr h="370840">
                <a:tc>
                  <a:txBody>
                    <a:bodyPr/>
                    <a:lstStyle/>
                    <a:p>
                      <a:r>
                        <a:rPr lang="en-US" smtClean="0"/>
                        <a:t>2011</a:t>
                      </a:r>
                      <a:endParaRPr lang="it-IT"/>
                    </a:p>
                  </a:txBody>
                  <a:tcPr/>
                </a:tc>
                <a:tc>
                  <a:txBody>
                    <a:bodyPr/>
                    <a:lstStyle/>
                    <a:p>
                      <a:pPr algn="ctr"/>
                      <a:r>
                        <a:rPr lang="en-US" smtClean="0"/>
                        <a:t>0.4</a:t>
                      </a:r>
                      <a:endParaRPr lang="it-IT"/>
                    </a:p>
                  </a:txBody>
                  <a:tcPr/>
                </a:tc>
              </a:tr>
              <a:tr h="370840">
                <a:tc>
                  <a:txBody>
                    <a:bodyPr/>
                    <a:lstStyle/>
                    <a:p>
                      <a:r>
                        <a:rPr lang="en-US" smtClean="0"/>
                        <a:t>2012</a:t>
                      </a:r>
                      <a:endParaRPr lang="it-IT"/>
                    </a:p>
                  </a:txBody>
                  <a:tcPr/>
                </a:tc>
                <a:tc>
                  <a:txBody>
                    <a:bodyPr/>
                    <a:lstStyle/>
                    <a:p>
                      <a:pPr algn="ctr"/>
                      <a:endParaRPr lang="it-IT"/>
                    </a:p>
                  </a:txBody>
                  <a:tcPr/>
                </a:tc>
              </a:tr>
            </a:tbl>
          </a:graphicData>
        </a:graphic>
      </p:graphicFrame>
    </p:spTree>
    <p:extLst>
      <p:ext uri="{BB962C8B-B14F-4D97-AF65-F5344CB8AC3E}">
        <p14:creationId xmlns:p14="http://schemas.microsoft.com/office/powerpoint/2010/main" val="1012070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888" y="84138"/>
            <a:ext cx="8878887" cy="430212"/>
          </a:xfrm>
        </p:spPr>
        <p:txBody>
          <a:bodyPr/>
          <a:lstStyle/>
          <a:p>
            <a:pPr>
              <a:defRPr/>
            </a:pPr>
            <a:r>
              <a:rPr lang="it-IT" dirty="0" smtClean="0"/>
              <a:t>N</a:t>
            </a:r>
            <a:r>
              <a:rPr lang="it-IT" baseline="-25000" dirty="0" smtClean="0"/>
              <a:t>2</a:t>
            </a:r>
            <a:r>
              <a:rPr lang="it-IT" dirty="0" smtClean="0"/>
              <a:t>O inversions</a:t>
            </a:r>
            <a:endParaRPr lang="it-IT" dirty="0"/>
          </a:p>
        </p:txBody>
      </p:sp>
      <p:sp>
        <p:nvSpPr>
          <p:cNvPr id="8" name="Rectangle 23"/>
          <p:cNvSpPr txBox="1">
            <a:spLocks noChangeArrowheads="1"/>
          </p:cNvSpPr>
          <p:nvPr/>
        </p:nvSpPr>
        <p:spPr bwMode="auto">
          <a:xfrm>
            <a:off x="0" y="6648450"/>
            <a:ext cx="4262162" cy="221018"/>
          </a:xfrm>
          <a:prstGeom prst="rect">
            <a:avLst/>
          </a:prstGeom>
          <a:solidFill>
            <a:srgbClr val="004494"/>
          </a:solidFill>
          <a:ln>
            <a:noFill/>
          </a:ln>
          <a:effectLst/>
          <a:extLst>
            <a:ext uri="{FAA26D3D-D897-4be2-8F04-BA451C77F1D7}"/>
          </a:extLst>
        </p:spPr>
        <p:txBody>
          <a:bodyPr wrap="square" lIns="36000" tIns="18000" rIns="0" bIns="18000">
            <a:spAutoFit/>
          </a:bodyPr>
          <a:lstStyle>
            <a:defPPr>
              <a:defRPr lang="en-US"/>
            </a:defPPr>
            <a:lvl1pPr algn="r" rtl="0" eaLnBrk="0" fontAlgn="base" hangingPunct="0">
              <a:spcBef>
                <a:spcPct val="0"/>
              </a:spcBef>
              <a:spcAft>
                <a:spcPct val="0"/>
              </a:spcAft>
              <a:defRPr sz="1200" b="0" kern="1200">
                <a:solidFill>
                  <a:srgbClr val="0F5494"/>
                </a:solidFill>
                <a:latin typeface="Verdana" pitchFamily="34" charset="0"/>
                <a:ea typeface="MS PGothic" pitchFamily="34" charset="-128"/>
                <a:cs typeface="+mn-cs"/>
              </a:defRPr>
            </a:lvl1pPr>
            <a:lvl2pPr marL="742950" indent="-28575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2pPr>
            <a:lvl3pPr marL="1143000" indent="-22860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3pPr>
            <a:lvl4pPr marL="1600200" indent="-22860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4pPr>
            <a:lvl5pPr marL="2057400" indent="-22860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5pPr>
            <a:lvl6pPr marL="25146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6pPr>
            <a:lvl7pPr marL="29718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7pPr>
            <a:lvl8pPr marL="34290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8pPr>
            <a:lvl9pPr marL="38862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9pPr>
          </a:lstStyle>
          <a:p>
            <a:pPr algn="l" eaLnBrk="1" hangingPunct="1">
              <a:defRPr/>
            </a:pPr>
            <a:r>
              <a:rPr lang="en-US" altLang="it-IT" dirty="0" smtClean="0">
                <a:solidFill>
                  <a:schemeClr val="bg1"/>
                </a:solidFill>
                <a:latin typeface="+mn-lt"/>
              </a:rPr>
              <a:t> </a:t>
            </a:r>
            <a:r>
              <a:rPr lang="en-US" altLang="it-IT" dirty="0">
                <a:solidFill>
                  <a:schemeClr val="bg1"/>
                </a:solidFill>
                <a:latin typeface="+mn-lt"/>
              </a:rPr>
              <a:t> </a:t>
            </a:r>
            <a:r>
              <a:rPr lang="en-US" altLang="it-IT" dirty="0" err="1">
                <a:solidFill>
                  <a:schemeClr val="bg1"/>
                </a:solidFill>
                <a:latin typeface="+mn-lt"/>
              </a:rPr>
              <a:t>InGOS</a:t>
            </a:r>
            <a:r>
              <a:rPr lang="en-US" altLang="it-IT" dirty="0">
                <a:solidFill>
                  <a:schemeClr val="bg1"/>
                </a:solidFill>
                <a:latin typeface="+mn-lt"/>
              </a:rPr>
              <a:t> 2nd Periodic Meeting</a:t>
            </a:r>
            <a:endParaRPr lang="en-GB" altLang="it-IT" dirty="0" smtClean="0">
              <a:solidFill>
                <a:schemeClr val="bg1"/>
              </a:solidFill>
              <a:latin typeface="+mn-lt"/>
            </a:endParaRPr>
          </a:p>
        </p:txBody>
      </p:sp>
      <p:sp>
        <p:nvSpPr>
          <p:cNvPr id="6" name="Rectangle 23"/>
          <p:cNvSpPr txBox="1">
            <a:spLocks noChangeArrowheads="1"/>
          </p:cNvSpPr>
          <p:nvPr/>
        </p:nvSpPr>
        <p:spPr bwMode="auto">
          <a:xfrm>
            <a:off x="4881563" y="6648450"/>
            <a:ext cx="4262437" cy="220663"/>
          </a:xfrm>
          <a:prstGeom prst="rect">
            <a:avLst/>
          </a:prstGeom>
          <a:solidFill>
            <a:srgbClr val="004494"/>
          </a:solidFill>
          <a:ln>
            <a:noFill/>
          </a:ln>
          <a:effectLst/>
          <a:extLst>
            <a:ext uri="{FAA26D3D-D897-4be2-8F04-BA451C77F1D7}"/>
          </a:extLst>
        </p:spPr>
        <p:txBody>
          <a:bodyPr lIns="0" tIns="18000" rIns="36000" bIns="18000">
            <a:spAutoFit/>
          </a:bodyPr>
          <a:lstStyle>
            <a:defPPr>
              <a:defRPr lang="en-US"/>
            </a:defPPr>
            <a:lvl1pPr algn="r" rtl="0" eaLnBrk="0" fontAlgn="base" hangingPunct="0">
              <a:spcBef>
                <a:spcPct val="0"/>
              </a:spcBef>
              <a:spcAft>
                <a:spcPct val="0"/>
              </a:spcAft>
              <a:defRPr sz="1200" b="0" kern="1200">
                <a:solidFill>
                  <a:srgbClr val="0F5494"/>
                </a:solidFill>
                <a:latin typeface="Verdana" pitchFamily="34" charset="0"/>
                <a:ea typeface="MS PGothic" pitchFamily="34" charset="-128"/>
                <a:cs typeface="+mn-cs"/>
              </a:defRPr>
            </a:lvl1pPr>
            <a:lvl2pPr marL="742950" indent="-28575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2pPr>
            <a:lvl3pPr marL="1143000" indent="-22860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3pPr>
            <a:lvl4pPr marL="1600200" indent="-22860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4pPr>
            <a:lvl5pPr marL="2057400" indent="-22860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5pPr>
            <a:lvl6pPr marL="25146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6pPr>
            <a:lvl7pPr marL="29718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7pPr>
            <a:lvl8pPr marL="34290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8pPr>
            <a:lvl9pPr marL="38862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9pPr>
          </a:lstStyle>
          <a:p>
            <a:pPr eaLnBrk="1" hangingPunct="1">
              <a:defRPr/>
            </a:pPr>
            <a:r>
              <a:rPr lang="en-US" altLang="it-IT" dirty="0" smtClean="0">
                <a:solidFill>
                  <a:schemeClr val="bg1"/>
                </a:solidFill>
                <a:latin typeface="Arial" charset="0"/>
              </a:rPr>
              <a:t>Firenze, 14-16 October 2014                                                 </a:t>
            </a:r>
            <a:fld id="{F05033B7-C38C-4C35-9939-5DB14AF843DE}" type="slidenum">
              <a:rPr lang="en-US" altLang="it-IT" smtClean="0">
                <a:solidFill>
                  <a:schemeClr val="bg1"/>
                </a:solidFill>
                <a:latin typeface="+mn-lt"/>
              </a:rPr>
              <a:pPr eaLnBrk="1" hangingPunct="1">
                <a:defRPr/>
              </a:pPr>
              <a:t>2</a:t>
            </a:fld>
            <a:endParaRPr lang="en-GB" altLang="it-IT" dirty="0" smtClean="0">
              <a:solidFill>
                <a:schemeClr val="bg1"/>
              </a:solidFill>
              <a:latin typeface="+mn-lt"/>
            </a:endParaRPr>
          </a:p>
        </p:txBody>
      </p:sp>
      <p:graphicFrame>
        <p:nvGraphicFramePr>
          <p:cNvPr id="3" name="Table 2"/>
          <p:cNvGraphicFramePr>
            <a:graphicFrameLocks noGrp="1"/>
          </p:cNvGraphicFramePr>
          <p:nvPr>
            <p:extLst>
              <p:ext uri="{D42A27DB-BD31-4B8C-83A1-F6EECF244321}">
                <p14:modId xmlns:p14="http://schemas.microsoft.com/office/powerpoint/2010/main" val="3252295209"/>
              </p:ext>
            </p:extLst>
          </p:nvPr>
        </p:nvGraphicFramePr>
        <p:xfrm>
          <a:off x="199507" y="1488440"/>
          <a:ext cx="8786552" cy="2001520"/>
        </p:xfrm>
        <a:graphic>
          <a:graphicData uri="http://schemas.openxmlformats.org/drawingml/2006/table">
            <a:tbl>
              <a:tblPr firstRow="1" bandRow="1">
                <a:tableStyleId>{5940675A-B579-460E-94D1-54222C63F5DA}</a:tableStyleId>
              </a:tblPr>
              <a:tblGrid>
                <a:gridCol w="942108"/>
                <a:gridCol w="1281546"/>
                <a:gridCol w="2169623"/>
                <a:gridCol w="1209500"/>
                <a:gridCol w="1712421"/>
                <a:gridCol w="1471354"/>
              </a:tblGrid>
              <a:tr h="370840">
                <a:tc>
                  <a:txBody>
                    <a:bodyPr/>
                    <a:lstStyle/>
                    <a:p>
                      <a:endParaRPr lang="it-IT" sz="1400" dirty="0"/>
                    </a:p>
                  </a:txBody>
                  <a:tcPr/>
                </a:tc>
                <a:tc>
                  <a:txBody>
                    <a:bodyPr/>
                    <a:lstStyle/>
                    <a:p>
                      <a:r>
                        <a:rPr lang="en-US" sz="1400" dirty="0" smtClean="0"/>
                        <a:t>station list</a:t>
                      </a:r>
                      <a:endParaRPr lang="it-IT" sz="1400" dirty="0"/>
                    </a:p>
                  </a:txBody>
                  <a:tcPr/>
                </a:tc>
                <a:tc>
                  <a:txBody>
                    <a:bodyPr/>
                    <a:lstStyle/>
                    <a:p>
                      <a:r>
                        <a:rPr lang="it-IT" sz="1400" dirty="0" smtClean="0"/>
                        <a:t>a priori inventory</a:t>
                      </a:r>
                      <a:endParaRPr lang="it-IT" sz="1400" dirty="0"/>
                    </a:p>
                  </a:txBody>
                  <a:tcPr/>
                </a:tc>
                <a:tc>
                  <a:txBody>
                    <a:bodyPr/>
                    <a:lstStyle/>
                    <a:p>
                      <a:r>
                        <a:rPr lang="en-US" sz="1400" dirty="0" smtClean="0"/>
                        <a:t>period</a:t>
                      </a:r>
                      <a:endParaRPr lang="it-IT" sz="1400" dirty="0"/>
                    </a:p>
                  </a:txBody>
                  <a:tcPr/>
                </a:tc>
                <a:tc>
                  <a:txBody>
                    <a:bodyPr/>
                    <a:lstStyle/>
                    <a:p>
                      <a:r>
                        <a:rPr lang="en-US" sz="1400" dirty="0" err="1" smtClean="0"/>
                        <a:t>InGOS</a:t>
                      </a:r>
                      <a:r>
                        <a:rPr lang="en-US" sz="1400" dirty="0" smtClean="0"/>
                        <a:t> data</a:t>
                      </a:r>
                      <a:endParaRPr lang="it-IT" sz="1400" dirty="0"/>
                    </a:p>
                  </a:txBody>
                  <a:tcPr/>
                </a:tc>
                <a:tc>
                  <a:txBody>
                    <a:bodyPr/>
                    <a:lstStyle/>
                    <a:p>
                      <a:r>
                        <a:rPr lang="en-US" sz="1400" dirty="0" smtClean="0"/>
                        <a:t>NOAA+LSCE flask</a:t>
                      </a:r>
                      <a:endParaRPr lang="it-IT" sz="1400" dirty="0"/>
                    </a:p>
                  </a:txBody>
                  <a:tcPr/>
                </a:tc>
              </a:tr>
              <a:tr h="370840">
                <a:tc>
                  <a:txBody>
                    <a:bodyPr/>
                    <a:lstStyle/>
                    <a:p>
                      <a:r>
                        <a:rPr lang="en-US" sz="1400" dirty="0" smtClean="0"/>
                        <a:t>S1-N2O</a:t>
                      </a:r>
                      <a:endParaRPr lang="it-IT" sz="1400" dirty="0"/>
                    </a:p>
                  </a:txBody>
                  <a:tcPr/>
                </a:tc>
                <a:tc>
                  <a:txBody>
                    <a:bodyPr/>
                    <a:lstStyle/>
                    <a:p>
                      <a:r>
                        <a:rPr lang="it-IT" sz="1400" dirty="0" smtClean="0"/>
                        <a:t>N2O_001</a:t>
                      </a:r>
                      <a:endParaRPr lang="it-IT" sz="140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it-IT" sz="1400" b="0" i="0" u="none" strike="noStrike" kern="1200" baseline="0" dirty="0" smtClean="0">
                          <a:solidFill>
                            <a:schemeClr val="tx1"/>
                          </a:solidFill>
                          <a:latin typeface="+mn-lt"/>
                          <a:ea typeface="+mn-ea"/>
                          <a:cs typeface="+mn-cs"/>
                        </a:rPr>
                        <a:t>EDGARv4.2FT-InGOS</a:t>
                      </a:r>
                      <a:endParaRPr lang="it-IT" sz="1400" dirty="0" smtClean="0"/>
                    </a:p>
                  </a:txBody>
                  <a:tcPr/>
                </a:tc>
                <a:tc>
                  <a:txBody>
                    <a:bodyPr/>
                    <a:lstStyle/>
                    <a:p>
                      <a:r>
                        <a:rPr lang="it-IT" sz="1400" dirty="0" smtClean="0"/>
                        <a:t>2006-2012</a:t>
                      </a:r>
                      <a:endParaRPr lang="it-IT" sz="1400" dirty="0"/>
                    </a:p>
                  </a:txBody>
                  <a:tcPr/>
                </a:tc>
                <a:tc>
                  <a:txBody>
                    <a:bodyPr/>
                    <a:lstStyle/>
                    <a:p>
                      <a:r>
                        <a:rPr lang="en-US" sz="1400" dirty="0" smtClean="0"/>
                        <a:t>2014 release</a:t>
                      </a:r>
                      <a:endParaRPr lang="it-IT" sz="1400" dirty="0"/>
                    </a:p>
                  </a:txBody>
                  <a:tcPr/>
                </a:tc>
                <a:tc>
                  <a:txBody>
                    <a:bodyPr/>
                    <a:lstStyle/>
                    <a:p>
                      <a:r>
                        <a:rPr lang="en-US" sz="1400" dirty="0" smtClean="0"/>
                        <a:t>x</a:t>
                      </a:r>
                      <a:endParaRPr lang="it-IT" sz="1400" dirty="0"/>
                    </a:p>
                  </a:txBody>
                  <a:tcPr/>
                </a:tc>
              </a:tr>
              <a:tr h="370840">
                <a:tc>
                  <a:txBody>
                    <a:bodyPr/>
                    <a:lstStyle/>
                    <a:p>
                      <a:r>
                        <a:rPr lang="en-US" sz="1400" dirty="0" smtClean="0"/>
                        <a:t>S2-N2O</a:t>
                      </a:r>
                      <a:endParaRPr lang="it-IT" sz="140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it-IT" sz="1400" dirty="0" smtClean="0"/>
                        <a:t>N2O_002</a:t>
                      </a:r>
                    </a:p>
                  </a:txBody>
                  <a:tcPr/>
                </a:tc>
                <a:tc>
                  <a:txBody>
                    <a:bodyPr/>
                    <a:lstStyle/>
                    <a:p>
                      <a:r>
                        <a:rPr lang="it-IT" sz="1400" b="0" i="0" u="none" strike="noStrike" kern="1200" baseline="0" dirty="0" smtClean="0">
                          <a:solidFill>
                            <a:schemeClr val="tx1"/>
                          </a:solidFill>
                          <a:latin typeface="+mn-lt"/>
                          <a:ea typeface="+mn-ea"/>
                          <a:cs typeface="+mn-cs"/>
                        </a:rPr>
                        <a:t>EDGARv4.2FT-InGOS</a:t>
                      </a:r>
                      <a:endParaRPr lang="it-IT" sz="1400" dirty="0"/>
                    </a:p>
                  </a:txBody>
                  <a:tcPr/>
                </a:tc>
                <a:tc>
                  <a:txBody>
                    <a:bodyPr/>
                    <a:lstStyle/>
                    <a:p>
                      <a:r>
                        <a:rPr lang="it-IT" sz="1400" dirty="0" smtClean="0"/>
                        <a:t>2010-2012</a:t>
                      </a:r>
                      <a:endParaRPr lang="it-IT" sz="140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smtClean="0"/>
                        <a:t>2014 release</a:t>
                      </a:r>
                      <a:endParaRPr lang="it-IT" sz="1400" dirty="0" smtClean="0"/>
                    </a:p>
                  </a:txBody>
                  <a:tcPr/>
                </a:tc>
                <a:tc>
                  <a:txBody>
                    <a:bodyPr/>
                    <a:lstStyle/>
                    <a:p>
                      <a:r>
                        <a:rPr lang="en-US" sz="1400" dirty="0" smtClean="0"/>
                        <a:t>x</a:t>
                      </a:r>
                      <a:endParaRPr lang="it-IT" sz="1400" dirty="0"/>
                    </a:p>
                  </a:txBody>
                  <a:tcPr/>
                </a:tc>
              </a:tr>
              <a:tr h="370840">
                <a:tc>
                  <a:txBody>
                    <a:bodyPr/>
                    <a:lstStyle/>
                    <a:p>
                      <a:r>
                        <a:rPr lang="en-US" sz="1400" dirty="0" smtClean="0"/>
                        <a:t>S3-N2O</a:t>
                      </a:r>
                      <a:endParaRPr lang="it-IT" sz="140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it-IT" sz="1400" dirty="0" smtClean="0"/>
                        <a:t>N2O_002</a:t>
                      </a: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it-IT" sz="1400" dirty="0" smtClean="0"/>
                        <a:t>no a priori</a:t>
                      </a:r>
                    </a:p>
                  </a:txBody>
                  <a:tcPr/>
                </a:tc>
                <a:tc>
                  <a:txBody>
                    <a:bodyPr/>
                    <a:lstStyle/>
                    <a:p>
                      <a:r>
                        <a:rPr lang="it-IT" sz="1400" dirty="0" smtClean="0"/>
                        <a:t>2010-2012</a:t>
                      </a:r>
                      <a:endParaRPr lang="it-IT" sz="1400" dirty="0"/>
                    </a:p>
                  </a:txBody>
                  <a:tcPr/>
                </a:tc>
                <a:tc>
                  <a:txBody>
                    <a:bodyPr/>
                    <a:lstStyle/>
                    <a:p>
                      <a:r>
                        <a:rPr lang="en-US" sz="1400" dirty="0" smtClean="0"/>
                        <a:t>2014 release</a:t>
                      </a:r>
                      <a:endParaRPr lang="it-IT" sz="1400" dirty="0"/>
                    </a:p>
                  </a:txBody>
                  <a:tcPr/>
                </a:tc>
                <a:tc>
                  <a:txBody>
                    <a:bodyPr/>
                    <a:lstStyle/>
                    <a:p>
                      <a:r>
                        <a:rPr lang="en-US" sz="1400" dirty="0" smtClean="0"/>
                        <a:t>x</a:t>
                      </a:r>
                      <a:endParaRPr lang="it-IT" sz="1400" dirty="0"/>
                    </a:p>
                  </a:txBody>
                  <a:tcPr/>
                </a:tc>
              </a:tr>
              <a:tr h="370840">
                <a:tc>
                  <a:txBody>
                    <a:bodyPr/>
                    <a:lstStyle/>
                    <a:p>
                      <a:r>
                        <a:rPr lang="en-US" sz="1400" dirty="0" smtClean="0"/>
                        <a:t>S4-N2O</a:t>
                      </a:r>
                      <a:endParaRPr lang="it-IT" sz="140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it-IT" sz="1400" dirty="0" smtClean="0"/>
                        <a:t>N2O_004</a:t>
                      </a:r>
                    </a:p>
                  </a:txBody>
                  <a:tcPr/>
                </a:tc>
                <a:tc>
                  <a:txBody>
                    <a:bodyPr/>
                    <a:lstStyle/>
                    <a:p>
                      <a:r>
                        <a:rPr lang="it-IT" sz="1400" b="0" i="0" u="none" strike="noStrike" kern="1200" baseline="0" dirty="0" smtClean="0">
                          <a:solidFill>
                            <a:schemeClr val="tx1"/>
                          </a:solidFill>
                          <a:latin typeface="+mn-lt"/>
                          <a:ea typeface="+mn-ea"/>
                          <a:cs typeface="+mn-cs"/>
                        </a:rPr>
                        <a:t>EDGARv4.2FT-InGOS</a:t>
                      </a:r>
                      <a:endParaRPr lang="it-IT" sz="140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it-IT" sz="1400" dirty="0" smtClean="0"/>
                        <a:t>2010-2012</a:t>
                      </a:r>
                    </a:p>
                  </a:txBody>
                  <a:tcPr/>
                </a:tc>
                <a:tc>
                  <a:txBody>
                    <a:bodyPr/>
                    <a:lstStyle/>
                    <a:p>
                      <a:r>
                        <a:rPr lang="en-US" sz="1400" dirty="0" smtClean="0"/>
                        <a:t>2014 release</a:t>
                      </a:r>
                      <a:endParaRPr lang="it-IT" sz="1400" dirty="0"/>
                    </a:p>
                  </a:txBody>
                  <a:tcPr/>
                </a:tc>
                <a:tc>
                  <a:txBody>
                    <a:bodyPr/>
                    <a:lstStyle/>
                    <a:p>
                      <a:r>
                        <a:rPr lang="en-US" sz="1400" dirty="0" smtClean="0"/>
                        <a:t>-</a:t>
                      </a:r>
                      <a:endParaRPr lang="it-IT" sz="1400" dirty="0"/>
                    </a:p>
                  </a:txBody>
                  <a:tcPr/>
                </a:tc>
              </a:tr>
            </a:tbl>
          </a:graphicData>
        </a:graphic>
      </p:graphicFrame>
    </p:spTree>
    <p:extLst>
      <p:ext uri="{BB962C8B-B14F-4D97-AF65-F5344CB8AC3E}">
        <p14:creationId xmlns:p14="http://schemas.microsoft.com/office/powerpoint/2010/main" val="139114469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888" y="84138"/>
            <a:ext cx="8878887" cy="430212"/>
          </a:xfrm>
        </p:spPr>
        <p:txBody>
          <a:bodyPr/>
          <a:lstStyle/>
          <a:p>
            <a:pPr>
              <a:defRPr/>
            </a:pPr>
            <a:r>
              <a:rPr lang="it-IT" dirty="0" smtClean="0"/>
              <a:t>N</a:t>
            </a:r>
            <a:r>
              <a:rPr lang="it-IT" baseline="-25000" dirty="0" smtClean="0"/>
              <a:t>2</a:t>
            </a:r>
            <a:r>
              <a:rPr lang="it-IT" dirty="0" smtClean="0"/>
              <a:t>O </a:t>
            </a:r>
            <a:r>
              <a:rPr lang="it-IT" dirty="0"/>
              <a:t>station timeseries 2006-2012 </a:t>
            </a:r>
            <a:r>
              <a:rPr lang="it-IT" dirty="0" smtClean="0"/>
              <a:t>(10) </a:t>
            </a:r>
            <a:endParaRPr lang="it-IT" dirty="0"/>
          </a:p>
        </p:txBody>
      </p:sp>
      <p:sp>
        <p:nvSpPr>
          <p:cNvPr id="8" name="Rectangle 23"/>
          <p:cNvSpPr txBox="1">
            <a:spLocks noChangeArrowheads="1"/>
          </p:cNvSpPr>
          <p:nvPr/>
        </p:nvSpPr>
        <p:spPr bwMode="auto">
          <a:xfrm>
            <a:off x="0" y="6648450"/>
            <a:ext cx="4262162" cy="221018"/>
          </a:xfrm>
          <a:prstGeom prst="rect">
            <a:avLst/>
          </a:prstGeom>
          <a:solidFill>
            <a:srgbClr val="004494"/>
          </a:solidFill>
          <a:ln>
            <a:noFill/>
          </a:ln>
          <a:effectLst/>
          <a:extLst>
            <a:ext uri="{FAA26D3D-D897-4be2-8F04-BA451C77F1D7}"/>
          </a:extLst>
        </p:spPr>
        <p:txBody>
          <a:bodyPr wrap="square" lIns="36000" tIns="18000" rIns="0" bIns="18000">
            <a:spAutoFit/>
          </a:bodyPr>
          <a:lstStyle>
            <a:defPPr>
              <a:defRPr lang="en-US"/>
            </a:defPPr>
            <a:lvl1pPr algn="r" rtl="0" eaLnBrk="0" fontAlgn="base" hangingPunct="0">
              <a:spcBef>
                <a:spcPct val="0"/>
              </a:spcBef>
              <a:spcAft>
                <a:spcPct val="0"/>
              </a:spcAft>
              <a:defRPr sz="1200" b="0" kern="1200">
                <a:solidFill>
                  <a:srgbClr val="0F5494"/>
                </a:solidFill>
                <a:latin typeface="Verdana" pitchFamily="34" charset="0"/>
                <a:ea typeface="MS PGothic" pitchFamily="34" charset="-128"/>
                <a:cs typeface="+mn-cs"/>
              </a:defRPr>
            </a:lvl1pPr>
            <a:lvl2pPr marL="742950" indent="-28575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2pPr>
            <a:lvl3pPr marL="1143000" indent="-22860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3pPr>
            <a:lvl4pPr marL="1600200" indent="-22860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4pPr>
            <a:lvl5pPr marL="2057400" indent="-22860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5pPr>
            <a:lvl6pPr marL="25146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6pPr>
            <a:lvl7pPr marL="29718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7pPr>
            <a:lvl8pPr marL="34290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8pPr>
            <a:lvl9pPr marL="38862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9pPr>
          </a:lstStyle>
          <a:p>
            <a:pPr algn="l" eaLnBrk="1" hangingPunct="1">
              <a:defRPr/>
            </a:pPr>
            <a:r>
              <a:rPr lang="en-US" altLang="it-IT" dirty="0" smtClean="0">
                <a:solidFill>
                  <a:schemeClr val="bg1"/>
                </a:solidFill>
                <a:latin typeface="+mn-lt"/>
              </a:rPr>
              <a:t> </a:t>
            </a:r>
            <a:r>
              <a:rPr lang="en-US" altLang="it-IT" dirty="0">
                <a:solidFill>
                  <a:schemeClr val="bg1"/>
                </a:solidFill>
                <a:latin typeface="+mn-lt"/>
              </a:rPr>
              <a:t> </a:t>
            </a:r>
            <a:r>
              <a:rPr lang="en-US" altLang="it-IT" dirty="0" err="1">
                <a:solidFill>
                  <a:schemeClr val="bg1"/>
                </a:solidFill>
                <a:latin typeface="+mn-lt"/>
              </a:rPr>
              <a:t>InGOS</a:t>
            </a:r>
            <a:r>
              <a:rPr lang="en-US" altLang="it-IT" dirty="0">
                <a:solidFill>
                  <a:schemeClr val="bg1"/>
                </a:solidFill>
                <a:latin typeface="+mn-lt"/>
              </a:rPr>
              <a:t> 2nd Periodic Meeting</a:t>
            </a:r>
            <a:endParaRPr lang="en-GB" altLang="it-IT" dirty="0" smtClean="0">
              <a:solidFill>
                <a:schemeClr val="bg1"/>
              </a:solidFill>
              <a:latin typeface="+mn-lt"/>
            </a:endParaRPr>
          </a:p>
        </p:txBody>
      </p:sp>
      <p:sp>
        <p:nvSpPr>
          <p:cNvPr id="6" name="Rectangle 23"/>
          <p:cNvSpPr txBox="1">
            <a:spLocks noChangeArrowheads="1"/>
          </p:cNvSpPr>
          <p:nvPr/>
        </p:nvSpPr>
        <p:spPr bwMode="auto">
          <a:xfrm>
            <a:off x="4881563" y="6648450"/>
            <a:ext cx="4262437" cy="220663"/>
          </a:xfrm>
          <a:prstGeom prst="rect">
            <a:avLst/>
          </a:prstGeom>
          <a:solidFill>
            <a:srgbClr val="004494"/>
          </a:solidFill>
          <a:ln>
            <a:noFill/>
          </a:ln>
          <a:effectLst/>
          <a:extLst>
            <a:ext uri="{FAA26D3D-D897-4be2-8F04-BA451C77F1D7}"/>
          </a:extLst>
        </p:spPr>
        <p:txBody>
          <a:bodyPr lIns="0" tIns="18000" rIns="36000" bIns="18000">
            <a:spAutoFit/>
          </a:bodyPr>
          <a:lstStyle>
            <a:defPPr>
              <a:defRPr lang="en-US"/>
            </a:defPPr>
            <a:lvl1pPr algn="r" rtl="0" eaLnBrk="0" fontAlgn="base" hangingPunct="0">
              <a:spcBef>
                <a:spcPct val="0"/>
              </a:spcBef>
              <a:spcAft>
                <a:spcPct val="0"/>
              </a:spcAft>
              <a:defRPr sz="1200" b="0" kern="1200">
                <a:solidFill>
                  <a:srgbClr val="0F5494"/>
                </a:solidFill>
                <a:latin typeface="Verdana" pitchFamily="34" charset="0"/>
                <a:ea typeface="MS PGothic" pitchFamily="34" charset="-128"/>
                <a:cs typeface="+mn-cs"/>
              </a:defRPr>
            </a:lvl1pPr>
            <a:lvl2pPr marL="742950" indent="-28575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2pPr>
            <a:lvl3pPr marL="1143000" indent="-22860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3pPr>
            <a:lvl4pPr marL="1600200" indent="-22860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4pPr>
            <a:lvl5pPr marL="2057400" indent="-22860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5pPr>
            <a:lvl6pPr marL="25146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6pPr>
            <a:lvl7pPr marL="29718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7pPr>
            <a:lvl8pPr marL="34290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8pPr>
            <a:lvl9pPr marL="38862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9pPr>
          </a:lstStyle>
          <a:p>
            <a:pPr eaLnBrk="1" hangingPunct="1">
              <a:defRPr/>
            </a:pPr>
            <a:r>
              <a:rPr lang="en-US" altLang="it-IT" dirty="0" smtClean="0">
                <a:solidFill>
                  <a:schemeClr val="bg1"/>
                </a:solidFill>
                <a:latin typeface="Arial" charset="0"/>
              </a:rPr>
              <a:t>Firenze, 14-16 October 2014                                                </a:t>
            </a:r>
            <a:fld id="{F05033B7-C38C-4C35-9939-5DB14AF843DE}" type="slidenum">
              <a:rPr lang="en-US" altLang="it-IT" smtClean="0">
                <a:solidFill>
                  <a:schemeClr val="bg1"/>
                </a:solidFill>
                <a:latin typeface="+mn-lt"/>
              </a:rPr>
              <a:pPr eaLnBrk="1" hangingPunct="1">
                <a:defRPr/>
              </a:pPr>
              <a:t>20</a:t>
            </a:fld>
            <a:endParaRPr lang="en-GB" altLang="it-IT" dirty="0" smtClean="0">
              <a:solidFill>
                <a:schemeClr val="bg1"/>
              </a:solidFill>
              <a:latin typeface="+mn-lt"/>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08000"/>
            <a:ext cx="9144000" cy="5311144"/>
          </a:xfrm>
          <a:prstGeom prst="rect">
            <a:avLst/>
          </a:prstGeom>
        </p:spPr>
      </p:pic>
    </p:spTree>
    <p:extLst>
      <p:ext uri="{BB962C8B-B14F-4D97-AF65-F5344CB8AC3E}">
        <p14:creationId xmlns:p14="http://schemas.microsoft.com/office/powerpoint/2010/main" val="175207657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888" y="84138"/>
            <a:ext cx="8878887" cy="430212"/>
          </a:xfrm>
        </p:spPr>
        <p:txBody>
          <a:bodyPr/>
          <a:lstStyle/>
          <a:p>
            <a:pPr>
              <a:defRPr/>
            </a:pPr>
            <a:r>
              <a:rPr lang="it-IT" dirty="0" smtClean="0"/>
              <a:t>N</a:t>
            </a:r>
            <a:r>
              <a:rPr lang="it-IT" baseline="-25000" dirty="0" smtClean="0"/>
              <a:t>2</a:t>
            </a:r>
            <a:r>
              <a:rPr lang="it-IT" dirty="0" smtClean="0"/>
              <a:t>O </a:t>
            </a:r>
            <a:r>
              <a:rPr lang="it-IT" dirty="0"/>
              <a:t>station timeseries 2006-2012 </a:t>
            </a:r>
            <a:r>
              <a:rPr lang="it-IT" dirty="0" smtClean="0"/>
              <a:t>(11) </a:t>
            </a:r>
            <a:endParaRPr lang="it-IT" dirty="0"/>
          </a:p>
        </p:txBody>
      </p:sp>
      <p:sp>
        <p:nvSpPr>
          <p:cNvPr id="8" name="Rectangle 23"/>
          <p:cNvSpPr txBox="1">
            <a:spLocks noChangeArrowheads="1"/>
          </p:cNvSpPr>
          <p:nvPr/>
        </p:nvSpPr>
        <p:spPr bwMode="auto">
          <a:xfrm>
            <a:off x="0" y="6648450"/>
            <a:ext cx="4262162" cy="221018"/>
          </a:xfrm>
          <a:prstGeom prst="rect">
            <a:avLst/>
          </a:prstGeom>
          <a:solidFill>
            <a:srgbClr val="004494"/>
          </a:solidFill>
          <a:ln>
            <a:noFill/>
          </a:ln>
          <a:effectLst/>
          <a:extLst>
            <a:ext uri="{FAA26D3D-D897-4be2-8F04-BA451C77F1D7}"/>
          </a:extLst>
        </p:spPr>
        <p:txBody>
          <a:bodyPr wrap="square" lIns="36000" tIns="18000" rIns="0" bIns="18000">
            <a:spAutoFit/>
          </a:bodyPr>
          <a:lstStyle>
            <a:defPPr>
              <a:defRPr lang="en-US"/>
            </a:defPPr>
            <a:lvl1pPr algn="r" rtl="0" eaLnBrk="0" fontAlgn="base" hangingPunct="0">
              <a:spcBef>
                <a:spcPct val="0"/>
              </a:spcBef>
              <a:spcAft>
                <a:spcPct val="0"/>
              </a:spcAft>
              <a:defRPr sz="1200" b="0" kern="1200">
                <a:solidFill>
                  <a:srgbClr val="0F5494"/>
                </a:solidFill>
                <a:latin typeface="Verdana" pitchFamily="34" charset="0"/>
                <a:ea typeface="MS PGothic" pitchFamily="34" charset="-128"/>
                <a:cs typeface="+mn-cs"/>
              </a:defRPr>
            </a:lvl1pPr>
            <a:lvl2pPr marL="742950" indent="-28575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2pPr>
            <a:lvl3pPr marL="1143000" indent="-22860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3pPr>
            <a:lvl4pPr marL="1600200" indent="-22860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4pPr>
            <a:lvl5pPr marL="2057400" indent="-22860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5pPr>
            <a:lvl6pPr marL="25146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6pPr>
            <a:lvl7pPr marL="29718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7pPr>
            <a:lvl8pPr marL="34290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8pPr>
            <a:lvl9pPr marL="38862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9pPr>
          </a:lstStyle>
          <a:p>
            <a:pPr algn="l" eaLnBrk="1" hangingPunct="1">
              <a:defRPr/>
            </a:pPr>
            <a:r>
              <a:rPr lang="en-US" altLang="it-IT" dirty="0" smtClean="0">
                <a:solidFill>
                  <a:schemeClr val="bg1"/>
                </a:solidFill>
                <a:latin typeface="+mn-lt"/>
              </a:rPr>
              <a:t> </a:t>
            </a:r>
            <a:r>
              <a:rPr lang="en-US" altLang="it-IT" dirty="0">
                <a:solidFill>
                  <a:schemeClr val="bg1"/>
                </a:solidFill>
                <a:latin typeface="+mn-lt"/>
              </a:rPr>
              <a:t> </a:t>
            </a:r>
            <a:r>
              <a:rPr lang="en-US" altLang="it-IT" dirty="0" err="1">
                <a:solidFill>
                  <a:schemeClr val="bg1"/>
                </a:solidFill>
                <a:latin typeface="+mn-lt"/>
              </a:rPr>
              <a:t>InGOS</a:t>
            </a:r>
            <a:r>
              <a:rPr lang="en-US" altLang="it-IT" dirty="0">
                <a:solidFill>
                  <a:schemeClr val="bg1"/>
                </a:solidFill>
                <a:latin typeface="+mn-lt"/>
              </a:rPr>
              <a:t> 2nd Periodic Meeting</a:t>
            </a:r>
            <a:endParaRPr lang="en-GB" altLang="it-IT" dirty="0" smtClean="0">
              <a:solidFill>
                <a:schemeClr val="bg1"/>
              </a:solidFill>
              <a:latin typeface="+mn-lt"/>
            </a:endParaRPr>
          </a:p>
        </p:txBody>
      </p:sp>
      <p:sp>
        <p:nvSpPr>
          <p:cNvPr id="6" name="Rectangle 23"/>
          <p:cNvSpPr txBox="1">
            <a:spLocks noChangeArrowheads="1"/>
          </p:cNvSpPr>
          <p:nvPr/>
        </p:nvSpPr>
        <p:spPr bwMode="auto">
          <a:xfrm>
            <a:off x="4881563" y="6648450"/>
            <a:ext cx="4262437" cy="220663"/>
          </a:xfrm>
          <a:prstGeom prst="rect">
            <a:avLst/>
          </a:prstGeom>
          <a:solidFill>
            <a:srgbClr val="004494"/>
          </a:solidFill>
          <a:ln>
            <a:noFill/>
          </a:ln>
          <a:effectLst/>
          <a:extLst>
            <a:ext uri="{FAA26D3D-D897-4be2-8F04-BA451C77F1D7}"/>
          </a:extLst>
        </p:spPr>
        <p:txBody>
          <a:bodyPr lIns="0" tIns="18000" rIns="36000" bIns="18000">
            <a:spAutoFit/>
          </a:bodyPr>
          <a:lstStyle>
            <a:defPPr>
              <a:defRPr lang="en-US"/>
            </a:defPPr>
            <a:lvl1pPr algn="r" rtl="0" eaLnBrk="0" fontAlgn="base" hangingPunct="0">
              <a:spcBef>
                <a:spcPct val="0"/>
              </a:spcBef>
              <a:spcAft>
                <a:spcPct val="0"/>
              </a:spcAft>
              <a:defRPr sz="1200" b="0" kern="1200">
                <a:solidFill>
                  <a:srgbClr val="0F5494"/>
                </a:solidFill>
                <a:latin typeface="Verdana" pitchFamily="34" charset="0"/>
                <a:ea typeface="MS PGothic" pitchFamily="34" charset="-128"/>
                <a:cs typeface="+mn-cs"/>
              </a:defRPr>
            </a:lvl1pPr>
            <a:lvl2pPr marL="742950" indent="-28575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2pPr>
            <a:lvl3pPr marL="1143000" indent="-22860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3pPr>
            <a:lvl4pPr marL="1600200" indent="-22860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4pPr>
            <a:lvl5pPr marL="2057400" indent="-22860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5pPr>
            <a:lvl6pPr marL="25146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6pPr>
            <a:lvl7pPr marL="29718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7pPr>
            <a:lvl8pPr marL="34290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8pPr>
            <a:lvl9pPr marL="38862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9pPr>
          </a:lstStyle>
          <a:p>
            <a:pPr eaLnBrk="1" hangingPunct="1">
              <a:defRPr/>
            </a:pPr>
            <a:r>
              <a:rPr lang="en-US" altLang="it-IT" dirty="0" smtClean="0">
                <a:solidFill>
                  <a:schemeClr val="bg1"/>
                </a:solidFill>
                <a:latin typeface="Arial" charset="0"/>
              </a:rPr>
              <a:t>Firenze, 14-16 October 2014                                                </a:t>
            </a:r>
            <a:fld id="{F05033B7-C38C-4C35-9939-5DB14AF843DE}" type="slidenum">
              <a:rPr lang="en-US" altLang="it-IT" smtClean="0">
                <a:solidFill>
                  <a:schemeClr val="bg1"/>
                </a:solidFill>
                <a:latin typeface="+mn-lt"/>
              </a:rPr>
              <a:pPr eaLnBrk="1" hangingPunct="1">
                <a:defRPr/>
              </a:pPr>
              <a:t>21</a:t>
            </a:fld>
            <a:endParaRPr lang="en-GB" altLang="it-IT" dirty="0" smtClean="0">
              <a:solidFill>
                <a:schemeClr val="bg1"/>
              </a:solidFill>
              <a:latin typeface="+mn-lt"/>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08000"/>
            <a:ext cx="9144000" cy="4729797"/>
          </a:xfrm>
          <a:prstGeom prst="rect">
            <a:avLst/>
          </a:prstGeom>
        </p:spPr>
      </p:pic>
    </p:spTree>
    <p:extLst>
      <p:ext uri="{BB962C8B-B14F-4D97-AF65-F5344CB8AC3E}">
        <p14:creationId xmlns:p14="http://schemas.microsoft.com/office/powerpoint/2010/main" val="250932565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888" y="84138"/>
            <a:ext cx="8878887" cy="430212"/>
          </a:xfrm>
        </p:spPr>
        <p:txBody>
          <a:bodyPr/>
          <a:lstStyle/>
          <a:p>
            <a:pPr>
              <a:defRPr/>
            </a:pPr>
            <a:r>
              <a:rPr lang="it-IT" dirty="0" smtClean="0"/>
              <a:t>N</a:t>
            </a:r>
            <a:r>
              <a:rPr lang="it-IT" baseline="-25000" dirty="0" smtClean="0"/>
              <a:t>2</a:t>
            </a:r>
            <a:r>
              <a:rPr lang="it-IT" dirty="0" smtClean="0"/>
              <a:t>O </a:t>
            </a:r>
            <a:r>
              <a:rPr lang="it-IT" dirty="0"/>
              <a:t>station timeseries </a:t>
            </a:r>
            <a:r>
              <a:rPr lang="it-IT" dirty="0" smtClean="0"/>
              <a:t>LSCE flask sites </a:t>
            </a:r>
            <a:endParaRPr lang="it-IT" dirty="0"/>
          </a:p>
        </p:txBody>
      </p:sp>
      <p:sp>
        <p:nvSpPr>
          <p:cNvPr id="8" name="Rectangle 23"/>
          <p:cNvSpPr txBox="1">
            <a:spLocks noChangeArrowheads="1"/>
          </p:cNvSpPr>
          <p:nvPr/>
        </p:nvSpPr>
        <p:spPr bwMode="auto">
          <a:xfrm>
            <a:off x="0" y="6648450"/>
            <a:ext cx="4262162" cy="221018"/>
          </a:xfrm>
          <a:prstGeom prst="rect">
            <a:avLst/>
          </a:prstGeom>
          <a:solidFill>
            <a:srgbClr val="004494"/>
          </a:solidFill>
          <a:ln>
            <a:noFill/>
          </a:ln>
          <a:effectLst/>
          <a:extLst>
            <a:ext uri="{FAA26D3D-D897-4be2-8F04-BA451C77F1D7}"/>
          </a:extLst>
        </p:spPr>
        <p:txBody>
          <a:bodyPr wrap="square" lIns="36000" tIns="18000" rIns="0" bIns="18000">
            <a:spAutoFit/>
          </a:bodyPr>
          <a:lstStyle>
            <a:defPPr>
              <a:defRPr lang="en-US"/>
            </a:defPPr>
            <a:lvl1pPr algn="r" rtl="0" eaLnBrk="0" fontAlgn="base" hangingPunct="0">
              <a:spcBef>
                <a:spcPct val="0"/>
              </a:spcBef>
              <a:spcAft>
                <a:spcPct val="0"/>
              </a:spcAft>
              <a:defRPr sz="1200" b="0" kern="1200">
                <a:solidFill>
                  <a:srgbClr val="0F5494"/>
                </a:solidFill>
                <a:latin typeface="Verdana" pitchFamily="34" charset="0"/>
                <a:ea typeface="MS PGothic" pitchFamily="34" charset="-128"/>
                <a:cs typeface="+mn-cs"/>
              </a:defRPr>
            </a:lvl1pPr>
            <a:lvl2pPr marL="742950" indent="-28575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2pPr>
            <a:lvl3pPr marL="1143000" indent="-22860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3pPr>
            <a:lvl4pPr marL="1600200" indent="-22860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4pPr>
            <a:lvl5pPr marL="2057400" indent="-22860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5pPr>
            <a:lvl6pPr marL="25146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6pPr>
            <a:lvl7pPr marL="29718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7pPr>
            <a:lvl8pPr marL="34290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8pPr>
            <a:lvl9pPr marL="38862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9pPr>
          </a:lstStyle>
          <a:p>
            <a:pPr algn="l" eaLnBrk="1" hangingPunct="1">
              <a:defRPr/>
            </a:pPr>
            <a:r>
              <a:rPr lang="en-US" altLang="it-IT" dirty="0" smtClean="0">
                <a:solidFill>
                  <a:schemeClr val="bg1"/>
                </a:solidFill>
                <a:latin typeface="+mn-lt"/>
              </a:rPr>
              <a:t> </a:t>
            </a:r>
            <a:r>
              <a:rPr lang="en-US" altLang="it-IT" dirty="0">
                <a:solidFill>
                  <a:schemeClr val="bg1"/>
                </a:solidFill>
                <a:latin typeface="+mn-lt"/>
              </a:rPr>
              <a:t> </a:t>
            </a:r>
            <a:r>
              <a:rPr lang="en-US" altLang="it-IT" dirty="0" err="1">
                <a:solidFill>
                  <a:schemeClr val="bg1"/>
                </a:solidFill>
                <a:latin typeface="+mn-lt"/>
              </a:rPr>
              <a:t>InGOS</a:t>
            </a:r>
            <a:r>
              <a:rPr lang="en-US" altLang="it-IT" dirty="0">
                <a:solidFill>
                  <a:schemeClr val="bg1"/>
                </a:solidFill>
                <a:latin typeface="+mn-lt"/>
              </a:rPr>
              <a:t> 2nd Periodic Meeting</a:t>
            </a:r>
            <a:endParaRPr lang="en-GB" altLang="it-IT" dirty="0" smtClean="0">
              <a:solidFill>
                <a:schemeClr val="bg1"/>
              </a:solidFill>
              <a:latin typeface="+mn-lt"/>
            </a:endParaRPr>
          </a:p>
        </p:txBody>
      </p:sp>
      <p:sp>
        <p:nvSpPr>
          <p:cNvPr id="6" name="Rectangle 23"/>
          <p:cNvSpPr txBox="1">
            <a:spLocks noChangeArrowheads="1"/>
          </p:cNvSpPr>
          <p:nvPr/>
        </p:nvSpPr>
        <p:spPr bwMode="auto">
          <a:xfrm>
            <a:off x="4881563" y="6648450"/>
            <a:ext cx="4262437" cy="220663"/>
          </a:xfrm>
          <a:prstGeom prst="rect">
            <a:avLst/>
          </a:prstGeom>
          <a:solidFill>
            <a:srgbClr val="004494"/>
          </a:solidFill>
          <a:ln>
            <a:noFill/>
          </a:ln>
          <a:effectLst/>
          <a:extLst>
            <a:ext uri="{FAA26D3D-D897-4be2-8F04-BA451C77F1D7}"/>
          </a:extLst>
        </p:spPr>
        <p:txBody>
          <a:bodyPr lIns="0" tIns="18000" rIns="36000" bIns="18000">
            <a:spAutoFit/>
          </a:bodyPr>
          <a:lstStyle>
            <a:defPPr>
              <a:defRPr lang="en-US"/>
            </a:defPPr>
            <a:lvl1pPr algn="r" rtl="0" eaLnBrk="0" fontAlgn="base" hangingPunct="0">
              <a:spcBef>
                <a:spcPct val="0"/>
              </a:spcBef>
              <a:spcAft>
                <a:spcPct val="0"/>
              </a:spcAft>
              <a:defRPr sz="1200" b="0" kern="1200">
                <a:solidFill>
                  <a:srgbClr val="0F5494"/>
                </a:solidFill>
                <a:latin typeface="Verdana" pitchFamily="34" charset="0"/>
                <a:ea typeface="MS PGothic" pitchFamily="34" charset="-128"/>
                <a:cs typeface="+mn-cs"/>
              </a:defRPr>
            </a:lvl1pPr>
            <a:lvl2pPr marL="742950" indent="-28575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2pPr>
            <a:lvl3pPr marL="1143000" indent="-22860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3pPr>
            <a:lvl4pPr marL="1600200" indent="-22860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4pPr>
            <a:lvl5pPr marL="2057400" indent="-22860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5pPr>
            <a:lvl6pPr marL="25146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6pPr>
            <a:lvl7pPr marL="29718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7pPr>
            <a:lvl8pPr marL="34290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8pPr>
            <a:lvl9pPr marL="38862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9pPr>
          </a:lstStyle>
          <a:p>
            <a:pPr eaLnBrk="1" hangingPunct="1">
              <a:defRPr/>
            </a:pPr>
            <a:r>
              <a:rPr lang="en-US" altLang="it-IT" dirty="0" smtClean="0">
                <a:solidFill>
                  <a:schemeClr val="bg1"/>
                </a:solidFill>
                <a:latin typeface="Arial" charset="0"/>
              </a:rPr>
              <a:t>Firenze, 14-16 October 2014                                                </a:t>
            </a:r>
            <a:fld id="{F05033B7-C38C-4C35-9939-5DB14AF843DE}" type="slidenum">
              <a:rPr lang="en-US" altLang="it-IT" smtClean="0">
                <a:solidFill>
                  <a:schemeClr val="bg1"/>
                </a:solidFill>
                <a:latin typeface="+mn-lt"/>
              </a:rPr>
              <a:pPr eaLnBrk="1" hangingPunct="1">
                <a:defRPr/>
              </a:pPr>
              <a:t>22</a:t>
            </a:fld>
            <a:endParaRPr lang="en-GB" altLang="it-IT" dirty="0" smtClean="0">
              <a:solidFill>
                <a:schemeClr val="bg1"/>
              </a:solidFill>
              <a:latin typeface="+mn-lt"/>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7622" y="964008"/>
            <a:ext cx="8300989" cy="5615684"/>
          </a:xfrm>
          <a:prstGeom prst="rect">
            <a:avLst/>
          </a:prstGeom>
        </p:spPr>
      </p:pic>
    </p:spTree>
    <p:extLst>
      <p:ext uri="{BB962C8B-B14F-4D97-AF65-F5344CB8AC3E}">
        <p14:creationId xmlns:p14="http://schemas.microsoft.com/office/powerpoint/2010/main" val="51002373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888" y="84138"/>
            <a:ext cx="8878887" cy="430212"/>
          </a:xfrm>
        </p:spPr>
        <p:txBody>
          <a:bodyPr/>
          <a:lstStyle/>
          <a:p>
            <a:pPr>
              <a:defRPr/>
            </a:pPr>
            <a:r>
              <a:rPr lang="it-IT" dirty="0" smtClean="0"/>
              <a:t>N</a:t>
            </a:r>
            <a:r>
              <a:rPr lang="it-IT" baseline="-25000" dirty="0" smtClean="0"/>
              <a:t>2</a:t>
            </a:r>
            <a:r>
              <a:rPr lang="it-IT" dirty="0" smtClean="0"/>
              <a:t>O </a:t>
            </a:r>
            <a:r>
              <a:rPr lang="it-IT" dirty="0"/>
              <a:t>station timeseries </a:t>
            </a:r>
            <a:r>
              <a:rPr lang="it-IT" dirty="0" smtClean="0"/>
              <a:t>LSCE flask sites </a:t>
            </a:r>
            <a:endParaRPr lang="it-IT" dirty="0"/>
          </a:p>
        </p:txBody>
      </p:sp>
      <p:sp>
        <p:nvSpPr>
          <p:cNvPr id="8" name="Rectangle 23"/>
          <p:cNvSpPr txBox="1">
            <a:spLocks noChangeArrowheads="1"/>
          </p:cNvSpPr>
          <p:nvPr/>
        </p:nvSpPr>
        <p:spPr bwMode="auto">
          <a:xfrm>
            <a:off x="0" y="6648450"/>
            <a:ext cx="4262162" cy="221018"/>
          </a:xfrm>
          <a:prstGeom prst="rect">
            <a:avLst/>
          </a:prstGeom>
          <a:solidFill>
            <a:srgbClr val="004494"/>
          </a:solidFill>
          <a:ln>
            <a:noFill/>
          </a:ln>
          <a:effectLst/>
          <a:extLst>
            <a:ext uri="{FAA26D3D-D897-4be2-8F04-BA451C77F1D7}"/>
          </a:extLst>
        </p:spPr>
        <p:txBody>
          <a:bodyPr wrap="square" lIns="36000" tIns="18000" rIns="0" bIns="18000">
            <a:spAutoFit/>
          </a:bodyPr>
          <a:lstStyle>
            <a:defPPr>
              <a:defRPr lang="en-US"/>
            </a:defPPr>
            <a:lvl1pPr algn="r" rtl="0" eaLnBrk="0" fontAlgn="base" hangingPunct="0">
              <a:spcBef>
                <a:spcPct val="0"/>
              </a:spcBef>
              <a:spcAft>
                <a:spcPct val="0"/>
              </a:spcAft>
              <a:defRPr sz="1200" b="0" kern="1200">
                <a:solidFill>
                  <a:srgbClr val="0F5494"/>
                </a:solidFill>
                <a:latin typeface="Verdana" pitchFamily="34" charset="0"/>
                <a:ea typeface="MS PGothic" pitchFamily="34" charset="-128"/>
                <a:cs typeface="+mn-cs"/>
              </a:defRPr>
            </a:lvl1pPr>
            <a:lvl2pPr marL="742950" indent="-28575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2pPr>
            <a:lvl3pPr marL="1143000" indent="-22860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3pPr>
            <a:lvl4pPr marL="1600200" indent="-22860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4pPr>
            <a:lvl5pPr marL="2057400" indent="-22860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5pPr>
            <a:lvl6pPr marL="25146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6pPr>
            <a:lvl7pPr marL="29718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7pPr>
            <a:lvl8pPr marL="34290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8pPr>
            <a:lvl9pPr marL="38862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9pPr>
          </a:lstStyle>
          <a:p>
            <a:pPr algn="l" eaLnBrk="1" hangingPunct="1">
              <a:defRPr/>
            </a:pPr>
            <a:r>
              <a:rPr lang="en-US" altLang="it-IT" dirty="0" smtClean="0">
                <a:solidFill>
                  <a:schemeClr val="bg1"/>
                </a:solidFill>
                <a:latin typeface="+mn-lt"/>
              </a:rPr>
              <a:t> </a:t>
            </a:r>
            <a:r>
              <a:rPr lang="en-US" altLang="it-IT" dirty="0">
                <a:solidFill>
                  <a:schemeClr val="bg1"/>
                </a:solidFill>
                <a:latin typeface="+mn-lt"/>
              </a:rPr>
              <a:t> </a:t>
            </a:r>
            <a:r>
              <a:rPr lang="en-US" altLang="it-IT" dirty="0" err="1">
                <a:solidFill>
                  <a:schemeClr val="bg1"/>
                </a:solidFill>
                <a:latin typeface="+mn-lt"/>
              </a:rPr>
              <a:t>InGOS</a:t>
            </a:r>
            <a:r>
              <a:rPr lang="en-US" altLang="it-IT" dirty="0">
                <a:solidFill>
                  <a:schemeClr val="bg1"/>
                </a:solidFill>
                <a:latin typeface="+mn-lt"/>
              </a:rPr>
              <a:t> 2nd Periodic Meeting</a:t>
            </a:r>
            <a:endParaRPr lang="en-GB" altLang="it-IT" dirty="0" smtClean="0">
              <a:solidFill>
                <a:schemeClr val="bg1"/>
              </a:solidFill>
              <a:latin typeface="+mn-lt"/>
            </a:endParaRPr>
          </a:p>
        </p:txBody>
      </p:sp>
      <p:sp>
        <p:nvSpPr>
          <p:cNvPr id="6" name="Rectangle 23"/>
          <p:cNvSpPr txBox="1">
            <a:spLocks noChangeArrowheads="1"/>
          </p:cNvSpPr>
          <p:nvPr/>
        </p:nvSpPr>
        <p:spPr bwMode="auto">
          <a:xfrm>
            <a:off x="4881563" y="6648450"/>
            <a:ext cx="4262437" cy="220663"/>
          </a:xfrm>
          <a:prstGeom prst="rect">
            <a:avLst/>
          </a:prstGeom>
          <a:solidFill>
            <a:srgbClr val="004494"/>
          </a:solidFill>
          <a:ln>
            <a:noFill/>
          </a:ln>
          <a:effectLst/>
          <a:extLst>
            <a:ext uri="{FAA26D3D-D897-4be2-8F04-BA451C77F1D7}"/>
          </a:extLst>
        </p:spPr>
        <p:txBody>
          <a:bodyPr lIns="0" tIns="18000" rIns="36000" bIns="18000">
            <a:spAutoFit/>
          </a:bodyPr>
          <a:lstStyle>
            <a:defPPr>
              <a:defRPr lang="en-US"/>
            </a:defPPr>
            <a:lvl1pPr algn="r" rtl="0" eaLnBrk="0" fontAlgn="base" hangingPunct="0">
              <a:spcBef>
                <a:spcPct val="0"/>
              </a:spcBef>
              <a:spcAft>
                <a:spcPct val="0"/>
              </a:spcAft>
              <a:defRPr sz="1200" b="0" kern="1200">
                <a:solidFill>
                  <a:srgbClr val="0F5494"/>
                </a:solidFill>
                <a:latin typeface="Verdana" pitchFamily="34" charset="0"/>
                <a:ea typeface="MS PGothic" pitchFamily="34" charset="-128"/>
                <a:cs typeface="+mn-cs"/>
              </a:defRPr>
            </a:lvl1pPr>
            <a:lvl2pPr marL="742950" indent="-28575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2pPr>
            <a:lvl3pPr marL="1143000" indent="-22860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3pPr>
            <a:lvl4pPr marL="1600200" indent="-22860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4pPr>
            <a:lvl5pPr marL="2057400" indent="-22860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5pPr>
            <a:lvl6pPr marL="25146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6pPr>
            <a:lvl7pPr marL="29718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7pPr>
            <a:lvl8pPr marL="34290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8pPr>
            <a:lvl9pPr marL="38862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9pPr>
          </a:lstStyle>
          <a:p>
            <a:pPr eaLnBrk="1" hangingPunct="1">
              <a:defRPr/>
            </a:pPr>
            <a:r>
              <a:rPr lang="en-US" altLang="it-IT" dirty="0" smtClean="0">
                <a:solidFill>
                  <a:schemeClr val="bg1"/>
                </a:solidFill>
                <a:latin typeface="Arial" charset="0"/>
              </a:rPr>
              <a:t>Firenze, 14-16 October 2014                                                </a:t>
            </a:r>
            <a:fld id="{F05033B7-C38C-4C35-9939-5DB14AF843DE}" type="slidenum">
              <a:rPr lang="en-US" altLang="it-IT" smtClean="0">
                <a:solidFill>
                  <a:schemeClr val="bg1"/>
                </a:solidFill>
                <a:latin typeface="+mn-lt"/>
              </a:rPr>
              <a:pPr eaLnBrk="1" hangingPunct="1">
                <a:defRPr/>
              </a:pPr>
              <a:t>23</a:t>
            </a:fld>
            <a:endParaRPr lang="en-GB" altLang="it-IT" dirty="0" smtClean="0">
              <a:solidFill>
                <a:schemeClr val="bg1"/>
              </a:solidFill>
              <a:latin typeface="+mn-lt"/>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4767" y="1169136"/>
            <a:ext cx="5848014" cy="5414544"/>
          </a:xfrm>
          <a:prstGeom prst="rect">
            <a:avLst/>
          </a:prstGeom>
        </p:spPr>
      </p:pic>
    </p:spTree>
    <p:extLst>
      <p:ext uri="{BB962C8B-B14F-4D97-AF65-F5344CB8AC3E}">
        <p14:creationId xmlns:p14="http://schemas.microsoft.com/office/powerpoint/2010/main" val="331530590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888" y="84138"/>
            <a:ext cx="8878887" cy="430212"/>
          </a:xfrm>
        </p:spPr>
        <p:txBody>
          <a:bodyPr/>
          <a:lstStyle/>
          <a:p>
            <a:pPr>
              <a:defRPr/>
            </a:pPr>
            <a:r>
              <a:rPr lang="it-IT" dirty="0" smtClean="0"/>
              <a:t>N</a:t>
            </a:r>
            <a:r>
              <a:rPr lang="it-IT" baseline="-25000" dirty="0" smtClean="0"/>
              <a:t>2</a:t>
            </a:r>
            <a:r>
              <a:rPr lang="it-IT" dirty="0" smtClean="0"/>
              <a:t>O </a:t>
            </a:r>
            <a:r>
              <a:rPr lang="it-IT" dirty="0"/>
              <a:t>station timeseries </a:t>
            </a:r>
            <a:r>
              <a:rPr lang="it-IT" dirty="0" smtClean="0"/>
              <a:t>2011 ZEP</a:t>
            </a:r>
            <a:endParaRPr lang="it-IT" dirty="0"/>
          </a:p>
        </p:txBody>
      </p:sp>
      <p:sp>
        <p:nvSpPr>
          <p:cNvPr id="8" name="Rectangle 23"/>
          <p:cNvSpPr txBox="1">
            <a:spLocks noChangeArrowheads="1"/>
          </p:cNvSpPr>
          <p:nvPr/>
        </p:nvSpPr>
        <p:spPr bwMode="auto">
          <a:xfrm>
            <a:off x="0" y="6648450"/>
            <a:ext cx="4262162" cy="221018"/>
          </a:xfrm>
          <a:prstGeom prst="rect">
            <a:avLst/>
          </a:prstGeom>
          <a:solidFill>
            <a:srgbClr val="004494"/>
          </a:solidFill>
          <a:ln>
            <a:noFill/>
          </a:ln>
          <a:effectLst/>
          <a:extLst>
            <a:ext uri="{FAA26D3D-D897-4be2-8F04-BA451C77F1D7}"/>
          </a:extLst>
        </p:spPr>
        <p:txBody>
          <a:bodyPr wrap="square" lIns="36000" tIns="18000" rIns="0" bIns="18000">
            <a:spAutoFit/>
          </a:bodyPr>
          <a:lstStyle>
            <a:defPPr>
              <a:defRPr lang="en-US"/>
            </a:defPPr>
            <a:lvl1pPr algn="r" rtl="0" eaLnBrk="0" fontAlgn="base" hangingPunct="0">
              <a:spcBef>
                <a:spcPct val="0"/>
              </a:spcBef>
              <a:spcAft>
                <a:spcPct val="0"/>
              </a:spcAft>
              <a:defRPr sz="1200" b="0" kern="1200">
                <a:solidFill>
                  <a:srgbClr val="0F5494"/>
                </a:solidFill>
                <a:latin typeface="Verdana" pitchFamily="34" charset="0"/>
                <a:ea typeface="MS PGothic" pitchFamily="34" charset="-128"/>
                <a:cs typeface="+mn-cs"/>
              </a:defRPr>
            </a:lvl1pPr>
            <a:lvl2pPr marL="742950" indent="-28575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2pPr>
            <a:lvl3pPr marL="1143000" indent="-22860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3pPr>
            <a:lvl4pPr marL="1600200" indent="-22860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4pPr>
            <a:lvl5pPr marL="2057400" indent="-22860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5pPr>
            <a:lvl6pPr marL="25146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6pPr>
            <a:lvl7pPr marL="29718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7pPr>
            <a:lvl8pPr marL="34290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8pPr>
            <a:lvl9pPr marL="38862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9pPr>
          </a:lstStyle>
          <a:p>
            <a:pPr algn="l" eaLnBrk="1" hangingPunct="1">
              <a:defRPr/>
            </a:pPr>
            <a:r>
              <a:rPr lang="en-US" altLang="it-IT" dirty="0" smtClean="0">
                <a:solidFill>
                  <a:schemeClr val="bg1"/>
                </a:solidFill>
                <a:latin typeface="+mn-lt"/>
              </a:rPr>
              <a:t> </a:t>
            </a:r>
            <a:r>
              <a:rPr lang="en-US" altLang="it-IT" dirty="0">
                <a:solidFill>
                  <a:schemeClr val="bg1"/>
                </a:solidFill>
                <a:latin typeface="+mn-lt"/>
              </a:rPr>
              <a:t> </a:t>
            </a:r>
            <a:r>
              <a:rPr lang="en-US" altLang="it-IT" dirty="0" err="1">
                <a:solidFill>
                  <a:schemeClr val="bg1"/>
                </a:solidFill>
                <a:latin typeface="+mn-lt"/>
              </a:rPr>
              <a:t>InGOS</a:t>
            </a:r>
            <a:r>
              <a:rPr lang="en-US" altLang="it-IT" dirty="0">
                <a:solidFill>
                  <a:schemeClr val="bg1"/>
                </a:solidFill>
                <a:latin typeface="+mn-lt"/>
              </a:rPr>
              <a:t> 2nd Periodic Meeting</a:t>
            </a:r>
            <a:endParaRPr lang="en-GB" altLang="it-IT" dirty="0" smtClean="0">
              <a:solidFill>
                <a:schemeClr val="bg1"/>
              </a:solidFill>
              <a:latin typeface="+mn-lt"/>
            </a:endParaRPr>
          </a:p>
        </p:txBody>
      </p:sp>
      <p:sp>
        <p:nvSpPr>
          <p:cNvPr id="6" name="Rectangle 23"/>
          <p:cNvSpPr txBox="1">
            <a:spLocks noChangeArrowheads="1"/>
          </p:cNvSpPr>
          <p:nvPr/>
        </p:nvSpPr>
        <p:spPr bwMode="auto">
          <a:xfrm>
            <a:off x="4881563" y="6648450"/>
            <a:ext cx="4262437" cy="220663"/>
          </a:xfrm>
          <a:prstGeom prst="rect">
            <a:avLst/>
          </a:prstGeom>
          <a:solidFill>
            <a:srgbClr val="004494"/>
          </a:solidFill>
          <a:ln>
            <a:noFill/>
          </a:ln>
          <a:effectLst/>
          <a:extLst>
            <a:ext uri="{FAA26D3D-D897-4be2-8F04-BA451C77F1D7}"/>
          </a:extLst>
        </p:spPr>
        <p:txBody>
          <a:bodyPr lIns="0" tIns="18000" rIns="36000" bIns="18000">
            <a:spAutoFit/>
          </a:bodyPr>
          <a:lstStyle>
            <a:defPPr>
              <a:defRPr lang="en-US"/>
            </a:defPPr>
            <a:lvl1pPr algn="r" rtl="0" eaLnBrk="0" fontAlgn="base" hangingPunct="0">
              <a:spcBef>
                <a:spcPct val="0"/>
              </a:spcBef>
              <a:spcAft>
                <a:spcPct val="0"/>
              </a:spcAft>
              <a:defRPr sz="1200" b="0" kern="1200">
                <a:solidFill>
                  <a:srgbClr val="0F5494"/>
                </a:solidFill>
                <a:latin typeface="Verdana" pitchFamily="34" charset="0"/>
                <a:ea typeface="MS PGothic" pitchFamily="34" charset="-128"/>
                <a:cs typeface="+mn-cs"/>
              </a:defRPr>
            </a:lvl1pPr>
            <a:lvl2pPr marL="742950" indent="-28575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2pPr>
            <a:lvl3pPr marL="1143000" indent="-22860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3pPr>
            <a:lvl4pPr marL="1600200" indent="-22860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4pPr>
            <a:lvl5pPr marL="2057400" indent="-22860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5pPr>
            <a:lvl6pPr marL="25146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6pPr>
            <a:lvl7pPr marL="29718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7pPr>
            <a:lvl8pPr marL="34290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8pPr>
            <a:lvl9pPr marL="38862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9pPr>
          </a:lstStyle>
          <a:p>
            <a:pPr eaLnBrk="1" hangingPunct="1">
              <a:defRPr/>
            </a:pPr>
            <a:r>
              <a:rPr lang="en-US" altLang="it-IT" dirty="0" smtClean="0">
                <a:solidFill>
                  <a:schemeClr val="bg1"/>
                </a:solidFill>
                <a:latin typeface="Arial" charset="0"/>
              </a:rPr>
              <a:t>Firenze, 14-16 October 2014                                                </a:t>
            </a:r>
            <a:fld id="{F05033B7-C38C-4C35-9939-5DB14AF843DE}" type="slidenum">
              <a:rPr lang="en-US" altLang="it-IT" smtClean="0">
                <a:solidFill>
                  <a:schemeClr val="bg1"/>
                </a:solidFill>
                <a:latin typeface="+mn-lt"/>
              </a:rPr>
              <a:pPr eaLnBrk="1" hangingPunct="1">
                <a:defRPr/>
              </a:pPr>
              <a:t>24</a:t>
            </a:fld>
            <a:endParaRPr lang="en-GB" altLang="it-IT" dirty="0" smtClean="0">
              <a:solidFill>
                <a:schemeClr val="bg1"/>
              </a:solidFill>
              <a:latin typeface="+mn-lt"/>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08000"/>
            <a:ext cx="9144000" cy="5435316"/>
          </a:xfrm>
          <a:prstGeom prst="rect">
            <a:avLst/>
          </a:prstGeom>
        </p:spPr>
      </p:pic>
    </p:spTree>
    <p:extLst>
      <p:ext uri="{BB962C8B-B14F-4D97-AF65-F5344CB8AC3E}">
        <p14:creationId xmlns:p14="http://schemas.microsoft.com/office/powerpoint/2010/main" val="310796016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888" y="84138"/>
            <a:ext cx="8878887" cy="430212"/>
          </a:xfrm>
        </p:spPr>
        <p:txBody>
          <a:bodyPr/>
          <a:lstStyle/>
          <a:p>
            <a:pPr>
              <a:defRPr/>
            </a:pPr>
            <a:r>
              <a:rPr lang="it-IT" dirty="0" smtClean="0"/>
              <a:t>N</a:t>
            </a:r>
            <a:r>
              <a:rPr lang="it-IT" baseline="-25000" dirty="0" smtClean="0"/>
              <a:t>2</a:t>
            </a:r>
            <a:r>
              <a:rPr lang="it-IT" dirty="0" smtClean="0"/>
              <a:t>O </a:t>
            </a:r>
            <a:r>
              <a:rPr lang="it-IT" dirty="0"/>
              <a:t>station timeseries </a:t>
            </a:r>
            <a:r>
              <a:rPr lang="it-IT" dirty="0" smtClean="0"/>
              <a:t>2011 PAL</a:t>
            </a:r>
            <a:endParaRPr lang="it-IT" dirty="0"/>
          </a:p>
        </p:txBody>
      </p:sp>
      <p:sp>
        <p:nvSpPr>
          <p:cNvPr id="8" name="Rectangle 23"/>
          <p:cNvSpPr txBox="1">
            <a:spLocks noChangeArrowheads="1"/>
          </p:cNvSpPr>
          <p:nvPr/>
        </p:nvSpPr>
        <p:spPr bwMode="auto">
          <a:xfrm>
            <a:off x="0" y="6648450"/>
            <a:ext cx="4262162" cy="221018"/>
          </a:xfrm>
          <a:prstGeom prst="rect">
            <a:avLst/>
          </a:prstGeom>
          <a:solidFill>
            <a:srgbClr val="004494"/>
          </a:solidFill>
          <a:ln>
            <a:noFill/>
          </a:ln>
          <a:effectLst/>
          <a:extLst>
            <a:ext uri="{FAA26D3D-D897-4be2-8F04-BA451C77F1D7}"/>
          </a:extLst>
        </p:spPr>
        <p:txBody>
          <a:bodyPr wrap="square" lIns="36000" tIns="18000" rIns="0" bIns="18000">
            <a:spAutoFit/>
          </a:bodyPr>
          <a:lstStyle>
            <a:defPPr>
              <a:defRPr lang="en-US"/>
            </a:defPPr>
            <a:lvl1pPr algn="r" rtl="0" eaLnBrk="0" fontAlgn="base" hangingPunct="0">
              <a:spcBef>
                <a:spcPct val="0"/>
              </a:spcBef>
              <a:spcAft>
                <a:spcPct val="0"/>
              </a:spcAft>
              <a:defRPr sz="1200" b="0" kern="1200">
                <a:solidFill>
                  <a:srgbClr val="0F5494"/>
                </a:solidFill>
                <a:latin typeface="Verdana" pitchFamily="34" charset="0"/>
                <a:ea typeface="MS PGothic" pitchFamily="34" charset="-128"/>
                <a:cs typeface="+mn-cs"/>
              </a:defRPr>
            </a:lvl1pPr>
            <a:lvl2pPr marL="742950" indent="-28575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2pPr>
            <a:lvl3pPr marL="1143000" indent="-22860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3pPr>
            <a:lvl4pPr marL="1600200" indent="-22860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4pPr>
            <a:lvl5pPr marL="2057400" indent="-22860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5pPr>
            <a:lvl6pPr marL="25146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6pPr>
            <a:lvl7pPr marL="29718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7pPr>
            <a:lvl8pPr marL="34290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8pPr>
            <a:lvl9pPr marL="38862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9pPr>
          </a:lstStyle>
          <a:p>
            <a:pPr algn="l" eaLnBrk="1" hangingPunct="1">
              <a:defRPr/>
            </a:pPr>
            <a:r>
              <a:rPr lang="en-US" altLang="it-IT" dirty="0" smtClean="0">
                <a:solidFill>
                  <a:schemeClr val="bg1"/>
                </a:solidFill>
                <a:latin typeface="+mn-lt"/>
              </a:rPr>
              <a:t> </a:t>
            </a:r>
            <a:r>
              <a:rPr lang="en-US" altLang="it-IT" dirty="0">
                <a:solidFill>
                  <a:schemeClr val="bg1"/>
                </a:solidFill>
                <a:latin typeface="+mn-lt"/>
              </a:rPr>
              <a:t> </a:t>
            </a:r>
            <a:r>
              <a:rPr lang="en-US" altLang="it-IT" dirty="0" err="1">
                <a:solidFill>
                  <a:schemeClr val="bg1"/>
                </a:solidFill>
                <a:latin typeface="+mn-lt"/>
              </a:rPr>
              <a:t>InGOS</a:t>
            </a:r>
            <a:r>
              <a:rPr lang="en-US" altLang="it-IT" dirty="0">
                <a:solidFill>
                  <a:schemeClr val="bg1"/>
                </a:solidFill>
                <a:latin typeface="+mn-lt"/>
              </a:rPr>
              <a:t> 2nd Periodic Meeting</a:t>
            </a:r>
            <a:endParaRPr lang="en-GB" altLang="it-IT" dirty="0" smtClean="0">
              <a:solidFill>
                <a:schemeClr val="bg1"/>
              </a:solidFill>
              <a:latin typeface="+mn-lt"/>
            </a:endParaRPr>
          </a:p>
        </p:txBody>
      </p:sp>
      <p:sp>
        <p:nvSpPr>
          <p:cNvPr id="6" name="Rectangle 23"/>
          <p:cNvSpPr txBox="1">
            <a:spLocks noChangeArrowheads="1"/>
          </p:cNvSpPr>
          <p:nvPr/>
        </p:nvSpPr>
        <p:spPr bwMode="auto">
          <a:xfrm>
            <a:off x="4881563" y="6648450"/>
            <a:ext cx="4262437" cy="220663"/>
          </a:xfrm>
          <a:prstGeom prst="rect">
            <a:avLst/>
          </a:prstGeom>
          <a:solidFill>
            <a:srgbClr val="004494"/>
          </a:solidFill>
          <a:ln>
            <a:noFill/>
          </a:ln>
          <a:effectLst/>
          <a:extLst>
            <a:ext uri="{FAA26D3D-D897-4be2-8F04-BA451C77F1D7}"/>
          </a:extLst>
        </p:spPr>
        <p:txBody>
          <a:bodyPr lIns="0" tIns="18000" rIns="36000" bIns="18000">
            <a:spAutoFit/>
          </a:bodyPr>
          <a:lstStyle>
            <a:defPPr>
              <a:defRPr lang="en-US"/>
            </a:defPPr>
            <a:lvl1pPr algn="r" rtl="0" eaLnBrk="0" fontAlgn="base" hangingPunct="0">
              <a:spcBef>
                <a:spcPct val="0"/>
              </a:spcBef>
              <a:spcAft>
                <a:spcPct val="0"/>
              </a:spcAft>
              <a:defRPr sz="1200" b="0" kern="1200">
                <a:solidFill>
                  <a:srgbClr val="0F5494"/>
                </a:solidFill>
                <a:latin typeface="Verdana" pitchFamily="34" charset="0"/>
                <a:ea typeface="MS PGothic" pitchFamily="34" charset="-128"/>
                <a:cs typeface="+mn-cs"/>
              </a:defRPr>
            </a:lvl1pPr>
            <a:lvl2pPr marL="742950" indent="-28575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2pPr>
            <a:lvl3pPr marL="1143000" indent="-22860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3pPr>
            <a:lvl4pPr marL="1600200" indent="-22860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4pPr>
            <a:lvl5pPr marL="2057400" indent="-22860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5pPr>
            <a:lvl6pPr marL="25146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6pPr>
            <a:lvl7pPr marL="29718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7pPr>
            <a:lvl8pPr marL="34290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8pPr>
            <a:lvl9pPr marL="38862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9pPr>
          </a:lstStyle>
          <a:p>
            <a:pPr eaLnBrk="1" hangingPunct="1">
              <a:defRPr/>
            </a:pPr>
            <a:r>
              <a:rPr lang="en-US" altLang="it-IT" dirty="0" smtClean="0">
                <a:solidFill>
                  <a:schemeClr val="bg1"/>
                </a:solidFill>
                <a:latin typeface="Arial" charset="0"/>
              </a:rPr>
              <a:t>Firenze, 14-16 October 2014                                                </a:t>
            </a:r>
            <a:fld id="{F05033B7-C38C-4C35-9939-5DB14AF843DE}" type="slidenum">
              <a:rPr lang="en-US" altLang="it-IT" smtClean="0">
                <a:solidFill>
                  <a:schemeClr val="bg1"/>
                </a:solidFill>
                <a:latin typeface="+mn-lt"/>
              </a:rPr>
              <a:pPr eaLnBrk="1" hangingPunct="1">
                <a:defRPr/>
              </a:pPr>
              <a:t>25</a:t>
            </a:fld>
            <a:endParaRPr lang="en-GB" altLang="it-IT" dirty="0" smtClean="0">
              <a:solidFill>
                <a:schemeClr val="bg1"/>
              </a:solidFill>
              <a:latin typeface="+mn-lt"/>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08000"/>
            <a:ext cx="9144000" cy="5429672"/>
          </a:xfrm>
          <a:prstGeom prst="rect">
            <a:avLst/>
          </a:prstGeom>
        </p:spPr>
      </p:pic>
    </p:spTree>
    <p:extLst>
      <p:ext uri="{BB962C8B-B14F-4D97-AF65-F5344CB8AC3E}">
        <p14:creationId xmlns:p14="http://schemas.microsoft.com/office/powerpoint/2010/main" val="88912837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888" y="84138"/>
            <a:ext cx="8878887" cy="430212"/>
          </a:xfrm>
        </p:spPr>
        <p:txBody>
          <a:bodyPr/>
          <a:lstStyle/>
          <a:p>
            <a:pPr>
              <a:defRPr/>
            </a:pPr>
            <a:r>
              <a:rPr lang="it-IT" dirty="0" smtClean="0"/>
              <a:t>N</a:t>
            </a:r>
            <a:r>
              <a:rPr lang="it-IT" baseline="-25000" dirty="0" smtClean="0"/>
              <a:t>2</a:t>
            </a:r>
            <a:r>
              <a:rPr lang="it-IT" dirty="0" smtClean="0"/>
              <a:t>O </a:t>
            </a:r>
            <a:r>
              <a:rPr lang="it-IT" dirty="0"/>
              <a:t>station timeseries </a:t>
            </a:r>
            <a:r>
              <a:rPr lang="it-IT" dirty="0" smtClean="0"/>
              <a:t>2011 MHD</a:t>
            </a:r>
            <a:endParaRPr lang="it-IT" dirty="0"/>
          </a:p>
        </p:txBody>
      </p:sp>
      <p:sp>
        <p:nvSpPr>
          <p:cNvPr id="8" name="Rectangle 23"/>
          <p:cNvSpPr txBox="1">
            <a:spLocks noChangeArrowheads="1"/>
          </p:cNvSpPr>
          <p:nvPr/>
        </p:nvSpPr>
        <p:spPr bwMode="auto">
          <a:xfrm>
            <a:off x="0" y="6648450"/>
            <a:ext cx="4262162" cy="221018"/>
          </a:xfrm>
          <a:prstGeom prst="rect">
            <a:avLst/>
          </a:prstGeom>
          <a:solidFill>
            <a:srgbClr val="004494"/>
          </a:solidFill>
          <a:ln>
            <a:noFill/>
          </a:ln>
          <a:effectLst/>
          <a:extLst>
            <a:ext uri="{FAA26D3D-D897-4be2-8F04-BA451C77F1D7}"/>
          </a:extLst>
        </p:spPr>
        <p:txBody>
          <a:bodyPr wrap="square" lIns="36000" tIns="18000" rIns="0" bIns="18000">
            <a:spAutoFit/>
          </a:bodyPr>
          <a:lstStyle>
            <a:defPPr>
              <a:defRPr lang="en-US"/>
            </a:defPPr>
            <a:lvl1pPr algn="r" rtl="0" eaLnBrk="0" fontAlgn="base" hangingPunct="0">
              <a:spcBef>
                <a:spcPct val="0"/>
              </a:spcBef>
              <a:spcAft>
                <a:spcPct val="0"/>
              </a:spcAft>
              <a:defRPr sz="1200" b="0" kern="1200">
                <a:solidFill>
                  <a:srgbClr val="0F5494"/>
                </a:solidFill>
                <a:latin typeface="Verdana" pitchFamily="34" charset="0"/>
                <a:ea typeface="MS PGothic" pitchFamily="34" charset="-128"/>
                <a:cs typeface="+mn-cs"/>
              </a:defRPr>
            </a:lvl1pPr>
            <a:lvl2pPr marL="742950" indent="-28575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2pPr>
            <a:lvl3pPr marL="1143000" indent="-22860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3pPr>
            <a:lvl4pPr marL="1600200" indent="-22860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4pPr>
            <a:lvl5pPr marL="2057400" indent="-22860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5pPr>
            <a:lvl6pPr marL="25146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6pPr>
            <a:lvl7pPr marL="29718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7pPr>
            <a:lvl8pPr marL="34290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8pPr>
            <a:lvl9pPr marL="38862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9pPr>
          </a:lstStyle>
          <a:p>
            <a:pPr algn="l" eaLnBrk="1" hangingPunct="1">
              <a:defRPr/>
            </a:pPr>
            <a:r>
              <a:rPr lang="en-US" altLang="it-IT" dirty="0" smtClean="0">
                <a:solidFill>
                  <a:schemeClr val="bg1"/>
                </a:solidFill>
                <a:latin typeface="+mn-lt"/>
              </a:rPr>
              <a:t> </a:t>
            </a:r>
            <a:r>
              <a:rPr lang="en-US" altLang="it-IT" dirty="0">
                <a:solidFill>
                  <a:schemeClr val="bg1"/>
                </a:solidFill>
                <a:latin typeface="+mn-lt"/>
              </a:rPr>
              <a:t> </a:t>
            </a:r>
            <a:r>
              <a:rPr lang="en-US" altLang="it-IT" dirty="0" err="1">
                <a:solidFill>
                  <a:schemeClr val="bg1"/>
                </a:solidFill>
                <a:latin typeface="+mn-lt"/>
              </a:rPr>
              <a:t>InGOS</a:t>
            </a:r>
            <a:r>
              <a:rPr lang="en-US" altLang="it-IT" dirty="0">
                <a:solidFill>
                  <a:schemeClr val="bg1"/>
                </a:solidFill>
                <a:latin typeface="+mn-lt"/>
              </a:rPr>
              <a:t> 2nd Periodic Meeting</a:t>
            </a:r>
            <a:endParaRPr lang="en-GB" altLang="it-IT" dirty="0" smtClean="0">
              <a:solidFill>
                <a:schemeClr val="bg1"/>
              </a:solidFill>
              <a:latin typeface="+mn-lt"/>
            </a:endParaRPr>
          </a:p>
        </p:txBody>
      </p:sp>
      <p:sp>
        <p:nvSpPr>
          <p:cNvPr id="6" name="Rectangle 23"/>
          <p:cNvSpPr txBox="1">
            <a:spLocks noChangeArrowheads="1"/>
          </p:cNvSpPr>
          <p:nvPr/>
        </p:nvSpPr>
        <p:spPr bwMode="auto">
          <a:xfrm>
            <a:off x="4881563" y="6648450"/>
            <a:ext cx="4262437" cy="220663"/>
          </a:xfrm>
          <a:prstGeom prst="rect">
            <a:avLst/>
          </a:prstGeom>
          <a:solidFill>
            <a:srgbClr val="004494"/>
          </a:solidFill>
          <a:ln>
            <a:noFill/>
          </a:ln>
          <a:effectLst/>
          <a:extLst>
            <a:ext uri="{FAA26D3D-D897-4be2-8F04-BA451C77F1D7}"/>
          </a:extLst>
        </p:spPr>
        <p:txBody>
          <a:bodyPr lIns="0" tIns="18000" rIns="36000" bIns="18000">
            <a:spAutoFit/>
          </a:bodyPr>
          <a:lstStyle>
            <a:defPPr>
              <a:defRPr lang="en-US"/>
            </a:defPPr>
            <a:lvl1pPr algn="r" rtl="0" eaLnBrk="0" fontAlgn="base" hangingPunct="0">
              <a:spcBef>
                <a:spcPct val="0"/>
              </a:spcBef>
              <a:spcAft>
                <a:spcPct val="0"/>
              </a:spcAft>
              <a:defRPr sz="1200" b="0" kern="1200">
                <a:solidFill>
                  <a:srgbClr val="0F5494"/>
                </a:solidFill>
                <a:latin typeface="Verdana" pitchFamily="34" charset="0"/>
                <a:ea typeface="MS PGothic" pitchFamily="34" charset="-128"/>
                <a:cs typeface="+mn-cs"/>
              </a:defRPr>
            </a:lvl1pPr>
            <a:lvl2pPr marL="742950" indent="-28575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2pPr>
            <a:lvl3pPr marL="1143000" indent="-22860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3pPr>
            <a:lvl4pPr marL="1600200" indent="-22860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4pPr>
            <a:lvl5pPr marL="2057400" indent="-22860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5pPr>
            <a:lvl6pPr marL="25146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6pPr>
            <a:lvl7pPr marL="29718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7pPr>
            <a:lvl8pPr marL="34290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8pPr>
            <a:lvl9pPr marL="38862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9pPr>
          </a:lstStyle>
          <a:p>
            <a:pPr eaLnBrk="1" hangingPunct="1">
              <a:defRPr/>
            </a:pPr>
            <a:r>
              <a:rPr lang="en-US" altLang="it-IT" dirty="0" smtClean="0">
                <a:solidFill>
                  <a:schemeClr val="bg1"/>
                </a:solidFill>
                <a:latin typeface="Arial" charset="0"/>
              </a:rPr>
              <a:t>Firenze, 14-16 October 2014                                                </a:t>
            </a:r>
            <a:fld id="{F05033B7-C38C-4C35-9939-5DB14AF843DE}" type="slidenum">
              <a:rPr lang="en-US" altLang="it-IT" smtClean="0">
                <a:solidFill>
                  <a:schemeClr val="bg1"/>
                </a:solidFill>
                <a:latin typeface="+mn-lt"/>
              </a:rPr>
              <a:pPr eaLnBrk="1" hangingPunct="1">
                <a:defRPr/>
              </a:pPr>
              <a:t>26</a:t>
            </a:fld>
            <a:endParaRPr lang="en-GB" altLang="it-IT" dirty="0" smtClean="0">
              <a:solidFill>
                <a:schemeClr val="bg1"/>
              </a:solidFill>
              <a:latin typeface="+mn-lt"/>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08000"/>
            <a:ext cx="9144000" cy="5446604"/>
          </a:xfrm>
          <a:prstGeom prst="rect">
            <a:avLst/>
          </a:prstGeom>
        </p:spPr>
      </p:pic>
    </p:spTree>
    <p:extLst>
      <p:ext uri="{BB962C8B-B14F-4D97-AF65-F5344CB8AC3E}">
        <p14:creationId xmlns:p14="http://schemas.microsoft.com/office/powerpoint/2010/main" val="71492019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888" y="84138"/>
            <a:ext cx="8878887" cy="430212"/>
          </a:xfrm>
        </p:spPr>
        <p:txBody>
          <a:bodyPr/>
          <a:lstStyle/>
          <a:p>
            <a:pPr>
              <a:defRPr/>
            </a:pPr>
            <a:r>
              <a:rPr lang="it-IT" dirty="0" smtClean="0"/>
              <a:t>N</a:t>
            </a:r>
            <a:r>
              <a:rPr lang="it-IT" baseline="-25000" dirty="0" smtClean="0"/>
              <a:t>2</a:t>
            </a:r>
            <a:r>
              <a:rPr lang="it-IT" dirty="0" smtClean="0"/>
              <a:t>O </a:t>
            </a:r>
            <a:r>
              <a:rPr lang="it-IT" dirty="0"/>
              <a:t>station timeseries </a:t>
            </a:r>
            <a:r>
              <a:rPr lang="it-IT" dirty="0" smtClean="0"/>
              <a:t>2011 BI5</a:t>
            </a:r>
            <a:endParaRPr lang="it-IT" dirty="0"/>
          </a:p>
        </p:txBody>
      </p:sp>
      <p:sp>
        <p:nvSpPr>
          <p:cNvPr id="8" name="Rectangle 23"/>
          <p:cNvSpPr txBox="1">
            <a:spLocks noChangeArrowheads="1"/>
          </p:cNvSpPr>
          <p:nvPr/>
        </p:nvSpPr>
        <p:spPr bwMode="auto">
          <a:xfrm>
            <a:off x="0" y="6648450"/>
            <a:ext cx="4262162" cy="221018"/>
          </a:xfrm>
          <a:prstGeom prst="rect">
            <a:avLst/>
          </a:prstGeom>
          <a:solidFill>
            <a:srgbClr val="004494"/>
          </a:solidFill>
          <a:ln>
            <a:noFill/>
          </a:ln>
          <a:effectLst/>
          <a:extLst>
            <a:ext uri="{FAA26D3D-D897-4be2-8F04-BA451C77F1D7}"/>
          </a:extLst>
        </p:spPr>
        <p:txBody>
          <a:bodyPr wrap="square" lIns="36000" tIns="18000" rIns="0" bIns="18000">
            <a:spAutoFit/>
          </a:bodyPr>
          <a:lstStyle>
            <a:defPPr>
              <a:defRPr lang="en-US"/>
            </a:defPPr>
            <a:lvl1pPr algn="r" rtl="0" eaLnBrk="0" fontAlgn="base" hangingPunct="0">
              <a:spcBef>
                <a:spcPct val="0"/>
              </a:spcBef>
              <a:spcAft>
                <a:spcPct val="0"/>
              </a:spcAft>
              <a:defRPr sz="1200" b="0" kern="1200">
                <a:solidFill>
                  <a:srgbClr val="0F5494"/>
                </a:solidFill>
                <a:latin typeface="Verdana" pitchFamily="34" charset="0"/>
                <a:ea typeface="MS PGothic" pitchFamily="34" charset="-128"/>
                <a:cs typeface="+mn-cs"/>
              </a:defRPr>
            </a:lvl1pPr>
            <a:lvl2pPr marL="742950" indent="-28575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2pPr>
            <a:lvl3pPr marL="1143000" indent="-22860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3pPr>
            <a:lvl4pPr marL="1600200" indent="-22860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4pPr>
            <a:lvl5pPr marL="2057400" indent="-22860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5pPr>
            <a:lvl6pPr marL="25146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6pPr>
            <a:lvl7pPr marL="29718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7pPr>
            <a:lvl8pPr marL="34290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8pPr>
            <a:lvl9pPr marL="38862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9pPr>
          </a:lstStyle>
          <a:p>
            <a:pPr algn="l" eaLnBrk="1" hangingPunct="1">
              <a:defRPr/>
            </a:pPr>
            <a:r>
              <a:rPr lang="en-US" altLang="it-IT" dirty="0" smtClean="0">
                <a:solidFill>
                  <a:schemeClr val="bg1"/>
                </a:solidFill>
                <a:latin typeface="+mn-lt"/>
              </a:rPr>
              <a:t> </a:t>
            </a:r>
            <a:r>
              <a:rPr lang="en-US" altLang="it-IT" dirty="0">
                <a:solidFill>
                  <a:schemeClr val="bg1"/>
                </a:solidFill>
                <a:latin typeface="+mn-lt"/>
              </a:rPr>
              <a:t> </a:t>
            </a:r>
            <a:r>
              <a:rPr lang="en-US" altLang="it-IT" dirty="0" err="1">
                <a:solidFill>
                  <a:schemeClr val="bg1"/>
                </a:solidFill>
                <a:latin typeface="+mn-lt"/>
              </a:rPr>
              <a:t>InGOS</a:t>
            </a:r>
            <a:r>
              <a:rPr lang="en-US" altLang="it-IT" dirty="0">
                <a:solidFill>
                  <a:schemeClr val="bg1"/>
                </a:solidFill>
                <a:latin typeface="+mn-lt"/>
              </a:rPr>
              <a:t> 2nd Periodic Meeting</a:t>
            </a:r>
            <a:endParaRPr lang="en-GB" altLang="it-IT" dirty="0" smtClean="0">
              <a:solidFill>
                <a:schemeClr val="bg1"/>
              </a:solidFill>
              <a:latin typeface="+mn-lt"/>
            </a:endParaRPr>
          </a:p>
        </p:txBody>
      </p:sp>
      <p:sp>
        <p:nvSpPr>
          <p:cNvPr id="6" name="Rectangle 23"/>
          <p:cNvSpPr txBox="1">
            <a:spLocks noChangeArrowheads="1"/>
          </p:cNvSpPr>
          <p:nvPr/>
        </p:nvSpPr>
        <p:spPr bwMode="auto">
          <a:xfrm>
            <a:off x="4881563" y="6648450"/>
            <a:ext cx="4262437" cy="220663"/>
          </a:xfrm>
          <a:prstGeom prst="rect">
            <a:avLst/>
          </a:prstGeom>
          <a:solidFill>
            <a:srgbClr val="004494"/>
          </a:solidFill>
          <a:ln>
            <a:noFill/>
          </a:ln>
          <a:effectLst/>
          <a:extLst>
            <a:ext uri="{FAA26D3D-D897-4be2-8F04-BA451C77F1D7}"/>
          </a:extLst>
        </p:spPr>
        <p:txBody>
          <a:bodyPr lIns="0" tIns="18000" rIns="36000" bIns="18000">
            <a:spAutoFit/>
          </a:bodyPr>
          <a:lstStyle>
            <a:defPPr>
              <a:defRPr lang="en-US"/>
            </a:defPPr>
            <a:lvl1pPr algn="r" rtl="0" eaLnBrk="0" fontAlgn="base" hangingPunct="0">
              <a:spcBef>
                <a:spcPct val="0"/>
              </a:spcBef>
              <a:spcAft>
                <a:spcPct val="0"/>
              </a:spcAft>
              <a:defRPr sz="1200" b="0" kern="1200">
                <a:solidFill>
                  <a:srgbClr val="0F5494"/>
                </a:solidFill>
                <a:latin typeface="Verdana" pitchFamily="34" charset="0"/>
                <a:ea typeface="MS PGothic" pitchFamily="34" charset="-128"/>
                <a:cs typeface="+mn-cs"/>
              </a:defRPr>
            </a:lvl1pPr>
            <a:lvl2pPr marL="742950" indent="-28575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2pPr>
            <a:lvl3pPr marL="1143000" indent="-22860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3pPr>
            <a:lvl4pPr marL="1600200" indent="-22860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4pPr>
            <a:lvl5pPr marL="2057400" indent="-22860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5pPr>
            <a:lvl6pPr marL="25146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6pPr>
            <a:lvl7pPr marL="29718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7pPr>
            <a:lvl8pPr marL="34290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8pPr>
            <a:lvl9pPr marL="38862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9pPr>
          </a:lstStyle>
          <a:p>
            <a:pPr eaLnBrk="1" hangingPunct="1">
              <a:defRPr/>
            </a:pPr>
            <a:r>
              <a:rPr lang="en-US" altLang="it-IT" dirty="0" smtClean="0">
                <a:solidFill>
                  <a:schemeClr val="bg1"/>
                </a:solidFill>
                <a:latin typeface="Arial" charset="0"/>
              </a:rPr>
              <a:t>Firenze, 14-16 October 2014                                                </a:t>
            </a:r>
            <a:fld id="{F05033B7-C38C-4C35-9939-5DB14AF843DE}" type="slidenum">
              <a:rPr lang="en-US" altLang="it-IT" smtClean="0">
                <a:solidFill>
                  <a:schemeClr val="bg1"/>
                </a:solidFill>
                <a:latin typeface="+mn-lt"/>
              </a:rPr>
              <a:pPr eaLnBrk="1" hangingPunct="1">
                <a:defRPr/>
              </a:pPr>
              <a:t>27</a:t>
            </a:fld>
            <a:endParaRPr lang="en-GB" altLang="it-IT" dirty="0" smtClean="0">
              <a:solidFill>
                <a:schemeClr val="bg1"/>
              </a:solidFill>
              <a:latin typeface="+mn-lt"/>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08000"/>
            <a:ext cx="9144000" cy="5429672"/>
          </a:xfrm>
          <a:prstGeom prst="rect">
            <a:avLst/>
          </a:prstGeom>
        </p:spPr>
      </p:pic>
    </p:spTree>
    <p:extLst>
      <p:ext uri="{BB962C8B-B14F-4D97-AF65-F5344CB8AC3E}">
        <p14:creationId xmlns:p14="http://schemas.microsoft.com/office/powerpoint/2010/main" val="6102812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888" y="84138"/>
            <a:ext cx="8878887" cy="430212"/>
          </a:xfrm>
        </p:spPr>
        <p:txBody>
          <a:bodyPr/>
          <a:lstStyle/>
          <a:p>
            <a:pPr>
              <a:defRPr/>
            </a:pPr>
            <a:r>
              <a:rPr lang="it-IT" dirty="0" smtClean="0"/>
              <a:t>N</a:t>
            </a:r>
            <a:r>
              <a:rPr lang="it-IT" baseline="-25000" dirty="0" smtClean="0"/>
              <a:t>2</a:t>
            </a:r>
            <a:r>
              <a:rPr lang="it-IT" dirty="0" smtClean="0"/>
              <a:t>O </a:t>
            </a:r>
            <a:r>
              <a:rPr lang="it-IT" dirty="0"/>
              <a:t>station timeseries </a:t>
            </a:r>
            <a:r>
              <a:rPr lang="it-IT" dirty="0" smtClean="0"/>
              <a:t>2011 CB4</a:t>
            </a:r>
            <a:endParaRPr lang="it-IT" dirty="0"/>
          </a:p>
        </p:txBody>
      </p:sp>
      <p:sp>
        <p:nvSpPr>
          <p:cNvPr id="8" name="Rectangle 23"/>
          <p:cNvSpPr txBox="1">
            <a:spLocks noChangeArrowheads="1"/>
          </p:cNvSpPr>
          <p:nvPr/>
        </p:nvSpPr>
        <p:spPr bwMode="auto">
          <a:xfrm>
            <a:off x="0" y="6648450"/>
            <a:ext cx="4262162" cy="221018"/>
          </a:xfrm>
          <a:prstGeom prst="rect">
            <a:avLst/>
          </a:prstGeom>
          <a:solidFill>
            <a:srgbClr val="004494"/>
          </a:solidFill>
          <a:ln>
            <a:noFill/>
          </a:ln>
          <a:effectLst/>
          <a:extLst>
            <a:ext uri="{FAA26D3D-D897-4be2-8F04-BA451C77F1D7}"/>
          </a:extLst>
        </p:spPr>
        <p:txBody>
          <a:bodyPr wrap="square" lIns="36000" tIns="18000" rIns="0" bIns="18000">
            <a:spAutoFit/>
          </a:bodyPr>
          <a:lstStyle>
            <a:defPPr>
              <a:defRPr lang="en-US"/>
            </a:defPPr>
            <a:lvl1pPr algn="r" rtl="0" eaLnBrk="0" fontAlgn="base" hangingPunct="0">
              <a:spcBef>
                <a:spcPct val="0"/>
              </a:spcBef>
              <a:spcAft>
                <a:spcPct val="0"/>
              </a:spcAft>
              <a:defRPr sz="1200" b="0" kern="1200">
                <a:solidFill>
                  <a:srgbClr val="0F5494"/>
                </a:solidFill>
                <a:latin typeface="Verdana" pitchFamily="34" charset="0"/>
                <a:ea typeface="MS PGothic" pitchFamily="34" charset="-128"/>
                <a:cs typeface="+mn-cs"/>
              </a:defRPr>
            </a:lvl1pPr>
            <a:lvl2pPr marL="742950" indent="-28575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2pPr>
            <a:lvl3pPr marL="1143000" indent="-22860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3pPr>
            <a:lvl4pPr marL="1600200" indent="-22860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4pPr>
            <a:lvl5pPr marL="2057400" indent="-22860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5pPr>
            <a:lvl6pPr marL="25146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6pPr>
            <a:lvl7pPr marL="29718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7pPr>
            <a:lvl8pPr marL="34290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8pPr>
            <a:lvl9pPr marL="38862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9pPr>
          </a:lstStyle>
          <a:p>
            <a:pPr algn="l" eaLnBrk="1" hangingPunct="1">
              <a:defRPr/>
            </a:pPr>
            <a:r>
              <a:rPr lang="en-US" altLang="it-IT" dirty="0" smtClean="0">
                <a:solidFill>
                  <a:schemeClr val="bg1"/>
                </a:solidFill>
                <a:latin typeface="+mn-lt"/>
              </a:rPr>
              <a:t> </a:t>
            </a:r>
            <a:r>
              <a:rPr lang="en-US" altLang="it-IT" dirty="0">
                <a:solidFill>
                  <a:schemeClr val="bg1"/>
                </a:solidFill>
                <a:latin typeface="+mn-lt"/>
              </a:rPr>
              <a:t> </a:t>
            </a:r>
            <a:r>
              <a:rPr lang="en-US" altLang="it-IT" dirty="0" err="1">
                <a:solidFill>
                  <a:schemeClr val="bg1"/>
                </a:solidFill>
                <a:latin typeface="+mn-lt"/>
              </a:rPr>
              <a:t>InGOS</a:t>
            </a:r>
            <a:r>
              <a:rPr lang="en-US" altLang="it-IT" dirty="0">
                <a:solidFill>
                  <a:schemeClr val="bg1"/>
                </a:solidFill>
                <a:latin typeface="+mn-lt"/>
              </a:rPr>
              <a:t> 2nd Periodic Meeting</a:t>
            </a:r>
            <a:endParaRPr lang="en-GB" altLang="it-IT" dirty="0" smtClean="0">
              <a:solidFill>
                <a:schemeClr val="bg1"/>
              </a:solidFill>
              <a:latin typeface="+mn-lt"/>
            </a:endParaRPr>
          </a:p>
        </p:txBody>
      </p:sp>
      <p:sp>
        <p:nvSpPr>
          <p:cNvPr id="6" name="Rectangle 23"/>
          <p:cNvSpPr txBox="1">
            <a:spLocks noChangeArrowheads="1"/>
          </p:cNvSpPr>
          <p:nvPr/>
        </p:nvSpPr>
        <p:spPr bwMode="auto">
          <a:xfrm>
            <a:off x="4881563" y="6648450"/>
            <a:ext cx="4262437" cy="220663"/>
          </a:xfrm>
          <a:prstGeom prst="rect">
            <a:avLst/>
          </a:prstGeom>
          <a:solidFill>
            <a:srgbClr val="004494"/>
          </a:solidFill>
          <a:ln>
            <a:noFill/>
          </a:ln>
          <a:effectLst/>
          <a:extLst>
            <a:ext uri="{FAA26D3D-D897-4be2-8F04-BA451C77F1D7}"/>
          </a:extLst>
        </p:spPr>
        <p:txBody>
          <a:bodyPr lIns="0" tIns="18000" rIns="36000" bIns="18000">
            <a:spAutoFit/>
          </a:bodyPr>
          <a:lstStyle>
            <a:defPPr>
              <a:defRPr lang="en-US"/>
            </a:defPPr>
            <a:lvl1pPr algn="r" rtl="0" eaLnBrk="0" fontAlgn="base" hangingPunct="0">
              <a:spcBef>
                <a:spcPct val="0"/>
              </a:spcBef>
              <a:spcAft>
                <a:spcPct val="0"/>
              </a:spcAft>
              <a:defRPr sz="1200" b="0" kern="1200">
                <a:solidFill>
                  <a:srgbClr val="0F5494"/>
                </a:solidFill>
                <a:latin typeface="Verdana" pitchFamily="34" charset="0"/>
                <a:ea typeface="MS PGothic" pitchFamily="34" charset="-128"/>
                <a:cs typeface="+mn-cs"/>
              </a:defRPr>
            </a:lvl1pPr>
            <a:lvl2pPr marL="742950" indent="-28575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2pPr>
            <a:lvl3pPr marL="1143000" indent="-22860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3pPr>
            <a:lvl4pPr marL="1600200" indent="-22860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4pPr>
            <a:lvl5pPr marL="2057400" indent="-22860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5pPr>
            <a:lvl6pPr marL="25146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6pPr>
            <a:lvl7pPr marL="29718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7pPr>
            <a:lvl8pPr marL="34290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8pPr>
            <a:lvl9pPr marL="38862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9pPr>
          </a:lstStyle>
          <a:p>
            <a:pPr eaLnBrk="1" hangingPunct="1">
              <a:defRPr/>
            </a:pPr>
            <a:r>
              <a:rPr lang="en-US" altLang="it-IT" dirty="0" smtClean="0">
                <a:solidFill>
                  <a:schemeClr val="bg1"/>
                </a:solidFill>
                <a:latin typeface="Arial" charset="0"/>
              </a:rPr>
              <a:t>Firenze, 14-16 October 2014                                                </a:t>
            </a:r>
            <a:fld id="{F05033B7-C38C-4C35-9939-5DB14AF843DE}" type="slidenum">
              <a:rPr lang="en-US" altLang="it-IT" smtClean="0">
                <a:solidFill>
                  <a:schemeClr val="bg1"/>
                </a:solidFill>
                <a:latin typeface="+mn-lt"/>
              </a:rPr>
              <a:pPr eaLnBrk="1" hangingPunct="1">
                <a:defRPr/>
              </a:pPr>
              <a:t>28</a:t>
            </a:fld>
            <a:endParaRPr lang="en-GB" altLang="it-IT" dirty="0" smtClean="0">
              <a:solidFill>
                <a:schemeClr val="bg1"/>
              </a:solidFill>
              <a:latin typeface="+mn-lt"/>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08000"/>
            <a:ext cx="9144000" cy="5440960"/>
          </a:xfrm>
          <a:prstGeom prst="rect">
            <a:avLst/>
          </a:prstGeom>
        </p:spPr>
      </p:pic>
    </p:spTree>
    <p:extLst>
      <p:ext uri="{BB962C8B-B14F-4D97-AF65-F5344CB8AC3E}">
        <p14:creationId xmlns:p14="http://schemas.microsoft.com/office/powerpoint/2010/main" val="71492019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888" y="84138"/>
            <a:ext cx="8878887" cy="430212"/>
          </a:xfrm>
        </p:spPr>
        <p:txBody>
          <a:bodyPr/>
          <a:lstStyle/>
          <a:p>
            <a:pPr>
              <a:defRPr/>
            </a:pPr>
            <a:r>
              <a:rPr lang="it-IT" dirty="0" smtClean="0"/>
              <a:t>N</a:t>
            </a:r>
            <a:r>
              <a:rPr lang="it-IT" baseline="-25000" dirty="0" smtClean="0"/>
              <a:t>2</a:t>
            </a:r>
            <a:r>
              <a:rPr lang="it-IT" dirty="0" smtClean="0"/>
              <a:t>O </a:t>
            </a:r>
            <a:r>
              <a:rPr lang="it-IT" dirty="0"/>
              <a:t>station timeseries </a:t>
            </a:r>
            <a:r>
              <a:rPr lang="it-IT" dirty="0" smtClean="0"/>
              <a:t>2011 OX3</a:t>
            </a:r>
            <a:endParaRPr lang="it-IT" dirty="0"/>
          </a:p>
        </p:txBody>
      </p:sp>
      <p:sp>
        <p:nvSpPr>
          <p:cNvPr id="8" name="Rectangle 23"/>
          <p:cNvSpPr txBox="1">
            <a:spLocks noChangeArrowheads="1"/>
          </p:cNvSpPr>
          <p:nvPr/>
        </p:nvSpPr>
        <p:spPr bwMode="auto">
          <a:xfrm>
            <a:off x="0" y="6648450"/>
            <a:ext cx="4262162" cy="221018"/>
          </a:xfrm>
          <a:prstGeom prst="rect">
            <a:avLst/>
          </a:prstGeom>
          <a:solidFill>
            <a:srgbClr val="004494"/>
          </a:solidFill>
          <a:ln>
            <a:noFill/>
          </a:ln>
          <a:effectLst/>
          <a:extLst>
            <a:ext uri="{FAA26D3D-D897-4be2-8F04-BA451C77F1D7}"/>
          </a:extLst>
        </p:spPr>
        <p:txBody>
          <a:bodyPr wrap="square" lIns="36000" tIns="18000" rIns="0" bIns="18000">
            <a:spAutoFit/>
          </a:bodyPr>
          <a:lstStyle>
            <a:defPPr>
              <a:defRPr lang="en-US"/>
            </a:defPPr>
            <a:lvl1pPr algn="r" rtl="0" eaLnBrk="0" fontAlgn="base" hangingPunct="0">
              <a:spcBef>
                <a:spcPct val="0"/>
              </a:spcBef>
              <a:spcAft>
                <a:spcPct val="0"/>
              </a:spcAft>
              <a:defRPr sz="1200" b="0" kern="1200">
                <a:solidFill>
                  <a:srgbClr val="0F5494"/>
                </a:solidFill>
                <a:latin typeface="Verdana" pitchFamily="34" charset="0"/>
                <a:ea typeface="MS PGothic" pitchFamily="34" charset="-128"/>
                <a:cs typeface="+mn-cs"/>
              </a:defRPr>
            </a:lvl1pPr>
            <a:lvl2pPr marL="742950" indent="-28575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2pPr>
            <a:lvl3pPr marL="1143000" indent="-22860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3pPr>
            <a:lvl4pPr marL="1600200" indent="-22860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4pPr>
            <a:lvl5pPr marL="2057400" indent="-22860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5pPr>
            <a:lvl6pPr marL="25146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6pPr>
            <a:lvl7pPr marL="29718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7pPr>
            <a:lvl8pPr marL="34290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8pPr>
            <a:lvl9pPr marL="38862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9pPr>
          </a:lstStyle>
          <a:p>
            <a:pPr algn="l" eaLnBrk="1" hangingPunct="1">
              <a:defRPr/>
            </a:pPr>
            <a:r>
              <a:rPr lang="en-US" altLang="it-IT" dirty="0" smtClean="0">
                <a:solidFill>
                  <a:schemeClr val="bg1"/>
                </a:solidFill>
                <a:latin typeface="+mn-lt"/>
              </a:rPr>
              <a:t> </a:t>
            </a:r>
            <a:r>
              <a:rPr lang="en-US" altLang="it-IT" dirty="0">
                <a:solidFill>
                  <a:schemeClr val="bg1"/>
                </a:solidFill>
                <a:latin typeface="+mn-lt"/>
              </a:rPr>
              <a:t> </a:t>
            </a:r>
            <a:r>
              <a:rPr lang="en-US" altLang="it-IT" dirty="0" err="1">
                <a:solidFill>
                  <a:schemeClr val="bg1"/>
                </a:solidFill>
                <a:latin typeface="+mn-lt"/>
              </a:rPr>
              <a:t>InGOS</a:t>
            </a:r>
            <a:r>
              <a:rPr lang="en-US" altLang="it-IT" dirty="0">
                <a:solidFill>
                  <a:schemeClr val="bg1"/>
                </a:solidFill>
                <a:latin typeface="+mn-lt"/>
              </a:rPr>
              <a:t> 2nd Periodic Meeting</a:t>
            </a:r>
            <a:endParaRPr lang="en-GB" altLang="it-IT" dirty="0" smtClean="0">
              <a:solidFill>
                <a:schemeClr val="bg1"/>
              </a:solidFill>
              <a:latin typeface="+mn-lt"/>
            </a:endParaRPr>
          </a:p>
        </p:txBody>
      </p:sp>
      <p:sp>
        <p:nvSpPr>
          <p:cNvPr id="6" name="Rectangle 23"/>
          <p:cNvSpPr txBox="1">
            <a:spLocks noChangeArrowheads="1"/>
          </p:cNvSpPr>
          <p:nvPr/>
        </p:nvSpPr>
        <p:spPr bwMode="auto">
          <a:xfrm>
            <a:off x="4881563" y="6648450"/>
            <a:ext cx="4262437" cy="220663"/>
          </a:xfrm>
          <a:prstGeom prst="rect">
            <a:avLst/>
          </a:prstGeom>
          <a:solidFill>
            <a:srgbClr val="004494"/>
          </a:solidFill>
          <a:ln>
            <a:noFill/>
          </a:ln>
          <a:effectLst/>
          <a:extLst>
            <a:ext uri="{FAA26D3D-D897-4be2-8F04-BA451C77F1D7}"/>
          </a:extLst>
        </p:spPr>
        <p:txBody>
          <a:bodyPr lIns="0" tIns="18000" rIns="36000" bIns="18000">
            <a:spAutoFit/>
          </a:bodyPr>
          <a:lstStyle>
            <a:defPPr>
              <a:defRPr lang="en-US"/>
            </a:defPPr>
            <a:lvl1pPr algn="r" rtl="0" eaLnBrk="0" fontAlgn="base" hangingPunct="0">
              <a:spcBef>
                <a:spcPct val="0"/>
              </a:spcBef>
              <a:spcAft>
                <a:spcPct val="0"/>
              </a:spcAft>
              <a:defRPr sz="1200" b="0" kern="1200">
                <a:solidFill>
                  <a:srgbClr val="0F5494"/>
                </a:solidFill>
                <a:latin typeface="Verdana" pitchFamily="34" charset="0"/>
                <a:ea typeface="MS PGothic" pitchFamily="34" charset="-128"/>
                <a:cs typeface="+mn-cs"/>
              </a:defRPr>
            </a:lvl1pPr>
            <a:lvl2pPr marL="742950" indent="-28575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2pPr>
            <a:lvl3pPr marL="1143000" indent="-22860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3pPr>
            <a:lvl4pPr marL="1600200" indent="-22860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4pPr>
            <a:lvl5pPr marL="2057400" indent="-22860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5pPr>
            <a:lvl6pPr marL="25146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6pPr>
            <a:lvl7pPr marL="29718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7pPr>
            <a:lvl8pPr marL="34290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8pPr>
            <a:lvl9pPr marL="38862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9pPr>
          </a:lstStyle>
          <a:p>
            <a:pPr eaLnBrk="1" hangingPunct="1">
              <a:defRPr/>
            </a:pPr>
            <a:r>
              <a:rPr lang="en-US" altLang="it-IT" dirty="0" smtClean="0">
                <a:solidFill>
                  <a:schemeClr val="bg1"/>
                </a:solidFill>
                <a:latin typeface="Arial" charset="0"/>
              </a:rPr>
              <a:t>Firenze, 14-16 October 2014                                                </a:t>
            </a:r>
            <a:fld id="{F05033B7-C38C-4C35-9939-5DB14AF843DE}" type="slidenum">
              <a:rPr lang="en-US" altLang="it-IT" smtClean="0">
                <a:solidFill>
                  <a:schemeClr val="bg1"/>
                </a:solidFill>
                <a:latin typeface="+mn-lt"/>
              </a:rPr>
              <a:pPr eaLnBrk="1" hangingPunct="1">
                <a:defRPr/>
              </a:pPr>
              <a:t>29</a:t>
            </a:fld>
            <a:endParaRPr lang="en-GB" altLang="it-IT" dirty="0" smtClean="0">
              <a:solidFill>
                <a:schemeClr val="bg1"/>
              </a:solidFill>
              <a:latin typeface="+mn-lt"/>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08000"/>
            <a:ext cx="9144000" cy="5424027"/>
          </a:xfrm>
          <a:prstGeom prst="rect">
            <a:avLst/>
          </a:prstGeom>
        </p:spPr>
      </p:pic>
    </p:spTree>
    <p:extLst>
      <p:ext uri="{BB962C8B-B14F-4D97-AF65-F5344CB8AC3E}">
        <p14:creationId xmlns:p14="http://schemas.microsoft.com/office/powerpoint/2010/main" val="239021903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888" y="84138"/>
            <a:ext cx="8878887" cy="430212"/>
          </a:xfrm>
        </p:spPr>
        <p:txBody>
          <a:bodyPr/>
          <a:lstStyle/>
          <a:p>
            <a:pPr>
              <a:defRPr/>
            </a:pPr>
            <a:r>
              <a:rPr lang="it-IT" dirty="0" smtClean="0"/>
              <a:t>European N</a:t>
            </a:r>
            <a:r>
              <a:rPr lang="it-IT" baseline="-25000" dirty="0" smtClean="0"/>
              <a:t>2</a:t>
            </a:r>
            <a:r>
              <a:rPr lang="it-IT" dirty="0" smtClean="0"/>
              <a:t>O emissions 2006-2011 S1</a:t>
            </a:r>
            <a:endParaRPr lang="it-IT" dirty="0"/>
          </a:p>
        </p:txBody>
      </p:sp>
      <p:sp>
        <p:nvSpPr>
          <p:cNvPr id="8" name="Rectangle 23"/>
          <p:cNvSpPr txBox="1">
            <a:spLocks noChangeArrowheads="1"/>
          </p:cNvSpPr>
          <p:nvPr/>
        </p:nvSpPr>
        <p:spPr bwMode="auto">
          <a:xfrm>
            <a:off x="0" y="6648450"/>
            <a:ext cx="4262162" cy="221018"/>
          </a:xfrm>
          <a:prstGeom prst="rect">
            <a:avLst/>
          </a:prstGeom>
          <a:solidFill>
            <a:srgbClr val="004494"/>
          </a:solidFill>
          <a:ln>
            <a:noFill/>
          </a:ln>
          <a:effectLst/>
          <a:extLst>
            <a:ext uri="{FAA26D3D-D897-4be2-8F04-BA451C77F1D7}"/>
          </a:extLst>
        </p:spPr>
        <p:txBody>
          <a:bodyPr wrap="square" lIns="36000" tIns="18000" rIns="0" bIns="18000">
            <a:spAutoFit/>
          </a:bodyPr>
          <a:lstStyle>
            <a:defPPr>
              <a:defRPr lang="en-US"/>
            </a:defPPr>
            <a:lvl1pPr algn="r" rtl="0" eaLnBrk="0" fontAlgn="base" hangingPunct="0">
              <a:spcBef>
                <a:spcPct val="0"/>
              </a:spcBef>
              <a:spcAft>
                <a:spcPct val="0"/>
              </a:spcAft>
              <a:defRPr sz="1200" b="0" kern="1200">
                <a:solidFill>
                  <a:srgbClr val="0F5494"/>
                </a:solidFill>
                <a:latin typeface="Verdana" pitchFamily="34" charset="0"/>
                <a:ea typeface="MS PGothic" pitchFamily="34" charset="-128"/>
                <a:cs typeface="+mn-cs"/>
              </a:defRPr>
            </a:lvl1pPr>
            <a:lvl2pPr marL="742950" indent="-28575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2pPr>
            <a:lvl3pPr marL="1143000" indent="-22860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3pPr>
            <a:lvl4pPr marL="1600200" indent="-22860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4pPr>
            <a:lvl5pPr marL="2057400" indent="-22860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5pPr>
            <a:lvl6pPr marL="25146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6pPr>
            <a:lvl7pPr marL="29718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7pPr>
            <a:lvl8pPr marL="34290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8pPr>
            <a:lvl9pPr marL="38862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9pPr>
          </a:lstStyle>
          <a:p>
            <a:pPr algn="l" eaLnBrk="1" hangingPunct="1">
              <a:defRPr/>
            </a:pPr>
            <a:r>
              <a:rPr lang="en-US" altLang="it-IT" dirty="0" smtClean="0">
                <a:solidFill>
                  <a:schemeClr val="bg1"/>
                </a:solidFill>
                <a:latin typeface="+mn-lt"/>
              </a:rPr>
              <a:t> </a:t>
            </a:r>
            <a:r>
              <a:rPr lang="en-US" altLang="it-IT" dirty="0">
                <a:solidFill>
                  <a:schemeClr val="bg1"/>
                </a:solidFill>
                <a:latin typeface="+mn-lt"/>
              </a:rPr>
              <a:t> </a:t>
            </a:r>
            <a:r>
              <a:rPr lang="en-US" altLang="it-IT" dirty="0" err="1">
                <a:solidFill>
                  <a:schemeClr val="bg1"/>
                </a:solidFill>
                <a:latin typeface="+mn-lt"/>
              </a:rPr>
              <a:t>InGOS</a:t>
            </a:r>
            <a:r>
              <a:rPr lang="en-US" altLang="it-IT" dirty="0">
                <a:solidFill>
                  <a:schemeClr val="bg1"/>
                </a:solidFill>
                <a:latin typeface="+mn-lt"/>
              </a:rPr>
              <a:t> 2nd Periodic Meeting</a:t>
            </a:r>
            <a:endParaRPr lang="en-GB" altLang="it-IT" dirty="0" smtClean="0">
              <a:solidFill>
                <a:schemeClr val="bg1"/>
              </a:solidFill>
              <a:latin typeface="+mn-lt"/>
            </a:endParaRPr>
          </a:p>
        </p:txBody>
      </p:sp>
      <p:sp>
        <p:nvSpPr>
          <p:cNvPr id="6" name="Rectangle 23"/>
          <p:cNvSpPr txBox="1">
            <a:spLocks noChangeArrowheads="1"/>
          </p:cNvSpPr>
          <p:nvPr/>
        </p:nvSpPr>
        <p:spPr bwMode="auto">
          <a:xfrm>
            <a:off x="4881563" y="6648450"/>
            <a:ext cx="4262437" cy="220663"/>
          </a:xfrm>
          <a:prstGeom prst="rect">
            <a:avLst/>
          </a:prstGeom>
          <a:solidFill>
            <a:srgbClr val="004494"/>
          </a:solidFill>
          <a:ln>
            <a:noFill/>
          </a:ln>
          <a:effectLst/>
          <a:extLst>
            <a:ext uri="{FAA26D3D-D897-4be2-8F04-BA451C77F1D7}"/>
          </a:extLst>
        </p:spPr>
        <p:txBody>
          <a:bodyPr lIns="0" tIns="18000" rIns="36000" bIns="18000">
            <a:spAutoFit/>
          </a:bodyPr>
          <a:lstStyle>
            <a:defPPr>
              <a:defRPr lang="en-US"/>
            </a:defPPr>
            <a:lvl1pPr algn="r" rtl="0" eaLnBrk="0" fontAlgn="base" hangingPunct="0">
              <a:spcBef>
                <a:spcPct val="0"/>
              </a:spcBef>
              <a:spcAft>
                <a:spcPct val="0"/>
              </a:spcAft>
              <a:defRPr sz="1200" b="0" kern="1200">
                <a:solidFill>
                  <a:srgbClr val="0F5494"/>
                </a:solidFill>
                <a:latin typeface="Verdana" pitchFamily="34" charset="0"/>
                <a:ea typeface="MS PGothic" pitchFamily="34" charset="-128"/>
                <a:cs typeface="+mn-cs"/>
              </a:defRPr>
            </a:lvl1pPr>
            <a:lvl2pPr marL="742950" indent="-28575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2pPr>
            <a:lvl3pPr marL="1143000" indent="-22860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3pPr>
            <a:lvl4pPr marL="1600200" indent="-22860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4pPr>
            <a:lvl5pPr marL="2057400" indent="-22860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5pPr>
            <a:lvl6pPr marL="25146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6pPr>
            <a:lvl7pPr marL="29718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7pPr>
            <a:lvl8pPr marL="34290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8pPr>
            <a:lvl9pPr marL="38862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9pPr>
          </a:lstStyle>
          <a:p>
            <a:pPr eaLnBrk="1" hangingPunct="1">
              <a:defRPr/>
            </a:pPr>
            <a:r>
              <a:rPr lang="en-US" altLang="it-IT" dirty="0" smtClean="0">
                <a:solidFill>
                  <a:schemeClr val="bg1"/>
                </a:solidFill>
                <a:latin typeface="Arial" charset="0"/>
              </a:rPr>
              <a:t>Firenze, 14-16 October 2014                                                 </a:t>
            </a:r>
            <a:fld id="{F05033B7-C38C-4C35-9939-5DB14AF843DE}" type="slidenum">
              <a:rPr lang="en-US" altLang="it-IT" smtClean="0">
                <a:solidFill>
                  <a:schemeClr val="bg1"/>
                </a:solidFill>
                <a:latin typeface="+mn-lt"/>
              </a:rPr>
              <a:pPr eaLnBrk="1" hangingPunct="1">
                <a:defRPr/>
              </a:pPr>
              <a:t>3</a:t>
            </a:fld>
            <a:endParaRPr lang="en-GB" altLang="it-IT" dirty="0" smtClean="0">
              <a:solidFill>
                <a:schemeClr val="bg1"/>
              </a:solidFill>
              <a:latin typeface="+mn-lt"/>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1999" y="972000"/>
            <a:ext cx="8183875" cy="5688000"/>
          </a:xfrm>
          <a:prstGeom prst="rect">
            <a:avLst/>
          </a:prstGeom>
        </p:spPr>
      </p:pic>
    </p:spTree>
    <p:extLst>
      <p:ext uri="{BB962C8B-B14F-4D97-AF65-F5344CB8AC3E}">
        <p14:creationId xmlns:p14="http://schemas.microsoft.com/office/powerpoint/2010/main" val="362156498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888" y="84138"/>
            <a:ext cx="8878887" cy="430212"/>
          </a:xfrm>
        </p:spPr>
        <p:txBody>
          <a:bodyPr/>
          <a:lstStyle/>
          <a:p>
            <a:pPr>
              <a:defRPr/>
            </a:pPr>
            <a:r>
              <a:rPr lang="it-IT" dirty="0" smtClean="0"/>
              <a:t>N</a:t>
            </a:r>
            <a:r>
              <a:rPr lang="it-IT" baseline="-25000" dirty="0" smtClean="0"/>
              <a:t>2</a:t>
            </a:r>
            <a:r>
              <a:rPr lang="it-IT" dirty="0" smtClean="0"/>
              <a:t>O </a:t>
            </a:r>
            <a:r>
              <a:rPr lang="it-IT" dirty="0"/>
              <a:t>station timeseries </a:t>
            </a:r>
            <a:r>
              <a:rPr lang="it-IT" dirty="0" smtClean="0"/>
              <a:t>2011 HEI</a:t>
            </a:r>
            <a:endParaRPr lang="it-IT" dirty="0"/>
          </a:p>
        </p:txBody>
      </p:sp>
      <p:sp>
        <p:nvSpPr>
          <p:cNvPr id="8" name="Rectangle 23"/>
          <p:cNvSpPr txBox="1">
            <a:spLocks noChangeArrowheads="1"/>
          </p:cNvSpPr>
          <p:nvPr/>
        </p:nvSpPr>
        <p:spPr bwMode="auto">
          <a:xfrm>
            <a:off x="0" y="6648450"/>
            <a:ext cx="4262162" cy="221018"/>
          </a:xfrm>
          <a:prstGeom prst="rect">
            <a:avLst/>
          </a:prstGeom>
          <a:solidFill>
            <a:srgbClr val="004494"/>
          </a:solidFill>
          <a:ln>
            <a:noFill/>
          </a:ln>
          <a:effectLst/>
          <a:extLst>
            <a:ext uri="{FAA26D3D-D897-4be2-8F04-BA451C77F1D7}"/>
          </a:extLst>
        </p:spPr>
        <p:txBody>
          <a:bodyPr wrap="square" lIns="36000" tIns="18000" rIns="0" bIns="18000">
            <a:spAutoFit/>
          </a:bodyPr>
          <a:lstStyle>
            <a:defPPr>
              <a:defRPr lang="en-US"/>
            </a:defPPr>
            <a:lvl1pPr algn="r" rtl="0" eaLnBrk="0" fontAlgn="base" hangingPunct="0">
              <a:spcBef>
                <a:spcPct val="0"/>
              </a:spcBef>
              <a:spcAft>
                <a:spcPct val="0"/>
              </a:spcAft>
              <a:defRPr sz="1200" b="0" kern="1200">
                <a:solidFill>
                  <a:srgbClr val="0F5494"/>
                </a:solidFill>
                <a:latin typeface="Verdana" pitchFamily="34" charset="0"/>
                <a:ea typeface="MS PGothic" pitchFamily="34" charset="-128"/>
                <a:cs typeface="+mn-cs"/>
              </a:defRPr>
            </a:lvl1pPr>
            <a:lvl2pPr marL="742950" indent="-28575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2pPr>
            <a:lvl3pPr marL="1143000" indent="-22860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3pPr>
            <a:lvl4pPr marL="1600200" indent="-22860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4pPr>
            <a:lvl5pPr marL="2057400" indent="-22860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5pPr>
            <a:lvl6pPr marL="25146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6pPr>
            <a:lvl7pPr marL="29718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7pPr>
            <a:lvl8pPr marL="34290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8pPr>
            <a:lvl9pPr marL="38862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9pPr>
          </a:lstStyle>
          <a:p>
            <a:pPr algn="l" eaLnBrk="1" hangingPunct="1">
              <a:defRPr/>
            </a:pPr>
            <a:r>
              <a:rPr lang="en-US" altLang="it-IT" dirty="0" smtClean="0">
                <a:solidFill>
                  <a:schemeClr val="bg1"/>
                </a:solidFill>
                <a:latin typeface="+mn-lt"/>
              </a:rPr>
              <a:t> </a:t>
            </a:r>
            <a:r>
              <a:rPr lang="en-US" altLang="it-IT" dirty="0">
                <a:solidFill>
                  <a:schemeClr val="bg1"/>
                </a:solidFill>
                <a:latin typeface="+mn-lt"/>
              </a:rPr>
              <a:t> </a:t>
            </a:r>
            <a:r>
              <a:rPr lang="en-US" altLang="it-IT" dirty="0" err="1">
                <a:solidFill>
                  <a:schemeClr val="bg1"/>
                </a:solidFill>
                <a:latin typeface="+mn-lt"/>
              </a:rPr>
              <a:t>InGOS</a:t>
            </a:r>
            <a:r>
              <a:rPr lang="en-US" altLang="it-IT" dirty="0">
                <a:solidFill>
                  <a:schemeClr val="bg1"/>
                </a:solidFill>
                <a:latin typeface="+mn-lt"/>
              </a:rPr>
              <a:t> 2nd Periodic Meeting</a:t>
            </a:r>
            <a:endParaRPr lang="en-GB" altLang="it-IT" dirty="0" smtClean="0">
              <a:solidFill>
                <a:schemeClr val="bg1"/>
              </a:solidFill>
              <a:latin typeface="+mn-lt"/>
            </a:endParaRPr>
          </a:p>
        </p:txBody>
      </p:sp>
      <p:sp>
        <p:nvSpPr>
          <p:cNvPr id="6" name="Rectangle 23"/>
          <p:cNvSpPr txBox="1">
            <a:spLocks noChangeArrowheads="1"/>
          </p:cNvSpPr>
          <p:nvPr/>
        </p:nvSpPr>
        <p:spPr bwMode="auto">
          <a:xfrm>
            <a:off x="4881563" y="6648450"/>
            <a:ext cx="4262437" cy="220663"/>
          </a:xfrm>
          <a:prstGeom prst="rect">
            <a:avLst/>
          </a:prstGeom>
          <a:solidFill>
            <a:srgbClr val="004494"/>
          </a:solidFill>
          <a:ln>
            <a:noFill/>
          </a:ln>
          <a:effectLst/>
          <a:extLst>
            <a:ext uri="{FAA26D3D-D897-4be2-8F04-BA451C77F1D7}"/>
          </a:extLst>
        </p:spPr>
        <p:txBody>
          <a:bodyPr lIns="0" tIns="18000" rIns="36000" bIns="18000">
            <a:spAutoFit/>
          </a:bodyPr>
          <a:lstStyle>
            <a:defPPr>
              <a:defRPr lang="en-US"/>
            </a:defPPr>
            <a:lvl1pPr algn="r" rtl="0" eaLnBrk="0" fontAlgn="base" hangingPunct="0">
              <a:spcBef>
                <a:spcPct val="0"/>
              </a:spcBef>
              <a:spcAft>
                <a:spcPct val="0"/>
              </a:spcAft>
              <a:defRPr sz="1200" b="0" kern="1200">
                <a:solidFill>
                  <a:srgbClr val="0F5494"/>
                </a:solidFill>
                <a:latin typeface="Verdana" pitchFamily="34" charset="0"/>
                <a:ea typeface="MS PGothic" pitchFamily="34" charset="-128"/>
                <a:cs typeface="+mn-cs"/>
              </a:defRPr>
            </a:lvl1pPr>
            <a:lvl2pPr marL="742950" indent="-28575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2pPr>
            <a:lvl3pPr marL="1143000" indent="-22860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3pPr>
            <a:lvl4pPr marL="1600200" indent="-22860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4pPr>
            <a:lvl5pPr marL="2057400" indent="-22860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5pPr>
            <a:lvl6pPr marL="25146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6pPr>
            <a:lvl7pPr marL="29718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7pPr>
            <a:lvl8pPr marL="34290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8pPr>
            <a:lvl9pPr marL="38862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9pPr>
          </a:lstStyle>
          <a:p>
            <a:pPr eaLnBrk="1" hangingPunct="1">
              <a:defRPr/>
            </a:pPr>
            <a:r>
              <a:rPr lang="en-US" altLang="it-IT" dirty="0" smtClean="0">
                <a:solidFill>
                  <a:schemeClr val="bg1"/>
                </a:solidFill>
                <a:latin typeface="Arial" charset="0"/>
              </a:rPr>
              <a:t>Firenze, 14-16 October 2014                                                </a:t>
            </a:r>
            <a:fld id="{F05033B7-C38C-4C35-9939-5DB14AF843DE}" type="slidenum">
              <a:rPr lang="en-US" altLang="it-IT" smtClean="0">
                <a:solidFill>
                  <a:schemeClr val="bg1"/>
                </a:solidFill>
                <a:latin typeface="+mn-lt"/>
              </a:rPr>
              <a:pPr eaLnBrk="1" hangingPunct="1">
                <a:defRPr/>
              </a:pPr>
              <a:t>30</a:t>
            </a:fld>
            <a:endParaRPr lang="en-GB" altLang="it-IT" dirty="0" smtClean="0">
              <a:solidFill>
                <a:schemeClr val="bg1"/>
              </a:solidFill>
              <a:latin typeface="+mn-lt"/>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08000"/>
            <a:ext cx="9144000" cy="5429672"/>
          </a:xfrm>
          <a:prstGeom prst="rect">
            <a:avLst/>
          </a:prstGeom>
        </p:spPr>
      </p:pic>
    </p:spTree>
    <p:extLst>
      <p:ext uri="{BB962C8B-B14F-4D97-AF65-F5344CB8AC3E}">
        <p14:creationId xmlns:p14="http://schemas.microsoft.com/office/powerpoint/2010/main" val="239021903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888" y="84138"/>
            <a:ext cx="8878887" cy="430212"/>
          </a:xfrm>
        </p:spPr>
        <p:txBody>
          <a:bodyPr/>
          <a:lstStyle/>
          <a:p>
            <a:pPr>
              <a:defRPr/>
            </a:pPr>
            <a:r>
              <a:rPr lang="it-IT" dirty="0" smtClean="0"/>
              <a:t>N</a:t>
            </a:r>
            <a:r>
              <a:rPr lang="it-IT" baseline="-25000" dirty="0" smtClean="0"/>
              <a:t>2</a:t>
            </a:r>
            <a:r>
              <a:rPr lang="it-IT" dirty="0" smtClean="0"/>
              <a:t>O </a:t>
            </a:r>
            <a:r>
              <a:rPr lang="it-IT" dirty="0"/>
              <a:t>station timeseries </a:t>
            </a:r>
            <a:r>
              <a:rPr lang="it-IT" dirty="0" smtClean="0"/>
              <a:t>2011 GIF</a:t>
            </a:r>
            <a:endParaRPr lang="it-IT" dirty="0"/>
          </a:p>
        </p:txBody>
      </p:sp>
      <p:sp>
        <p:nvSpPr>
          <p:cNvPr id="8" name="Rectangle 23"/>
          <p:cNvSpPr txBox="1">
            <a:spLocks noChangeArrowheads="1"/>
          </p:cNvSpPr>
          <p:nvPr/>
        </p:nvSpPr>
        <p:spPr bwMode="auto">
          <a:xfrm>
            <a:off x="0" y="6648450"/>
            <a:ext cx="4262162" cy="221018"/>
          </a:xfrm>
          <a:prstGeom prst="rect">
            <a:avLst/>
          </a:prstGeom>
          <a:solidFill>
            <a:srgbClr val="004494"/>
          </a:solidFill>
          <a:ln>
            <a:noFill/>
          </a:ln>
          <a:effectLst/>
          <a:extLst>
            <a:ext uri="{FAA26D3D-D897-4be2-8F04-BA451C77F1D7}"/>
          </a:extLst>
        </p:spPr>
        <p:txBody>
          <a:bodyPr wrap="square" lIns="36000" tIns="18000" rIns="0" bIns="18000">
            <a:spAutoFit/>
          </a:bodyPr>
          <a:lstStyle>
            <a:defPPr>
              <a:defRPr lang="en-US"/>
            </a:defPPr>
            <a:lvl1pPr algn="r" rtl="0" eaLnBrk="0" fontAlgn="base" hangingPunct="0">
              <a:spcBef>
                <a:spcPct val="0"/>
              </a:spcBef>
              <a:spcAft>
                <a:spcPct val="0"/>
              </a:spcAft>
              <a:defRPr sz="1200" b="0" kern="1200">
                <a:solidFill>
                  <a:srgbClr val="0F5494"/>
                </a:solidFill>
                <a:latin typeface="Verdana" pitchFamily="34" charset="0"/>
                <a:ea typeface="MS PGothic" pitchFamily="34" charset="-128"/>
                <a:cs typeface="+mn-cs"/>
              </a:defRPr>
            </a:lvl1pPr>
            <a:lvl2pPr marL="742950" indent="-28575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2pPr>
            <a:lvl3pPr marL="1143000" indent="-22860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3pPr>
            <a:lvl4pPr marL="1600200" indent="-22860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4pPr>
            <a:lvl5pPr marL="2057400" indent="-22860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5pPr>
            <a:lvl6pPr marL="25146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6pPr>
            <a:lvl7pPr marL="29718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7pPr>
            <a:lvl8pPr marL="34290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8pPr>
            <a:lvl9pPr marL="38862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9pPr>
          </a:lstStyle>
          <a:p>
            <a:pPr algn="l" eaLnBrk="1" hangingPunct="1">
              <a:defRPr/>
            </a:pPr>
            <a:r>
              <a:rPr lang="en-US" altLang="it-IT" dirty="0" smtClean="0">
                <a:solidFill>
                  <a:schemeClr val="bg1"/>
                </a:solidFill>
                <a:latin typeface="+mn-lt"/>
              </a:rPr>
              <a:t> </a:t>
            </a:r>
            <a:r>
              <a:rPr lang="en-US" altLang="it-IT" dirty="0">
                <a:solidFill>
                  <a:schemeClr val="bg1"/>
                </a:solidFill>
                <a:latin typeface="+mn-lt"/>
              </a:rPr>
              <a:t> </a:t>
            </a:r>
            <a:r>
              <a:rPr lang="en-US" altLang="it-IT" dirty="0" err="1">
                <a:solidFill>
                  <a:schemeClr val="bg1"/>
                </a:solidFill>
                <a:latin typeface="+mn-lt"/>
              </a:rPr>
              <a:t>InGOS</a:t>
            </a:r>
            <a:r>
              <a:rPr lang="en-US" altLang="it-IT" dirty="0">
                <a:solidFill>
                  <a:schemeClr val="bg1"/>
                </a:solidFill>
                <a:latin typeface="+mn-lt"/>
              </a:rPr>
              <a:t> 2nd Periodic Meeting</a:t>
            </a:r>
            <a:endParaRPr lang="en-GB" altLang="it-IT" dirty="0" smtClean="0">
              <a:solidFill>
                <a:schemeClr val="bg1"/>
              </a:solidFill>
              <a:latin typeface="+mn-lt"/>
            </a:endParaRPr>
          </a:p>
        </p:txBody>
      </p:sp>
      <p:sp>
        <p:nvSpPr>
          <p:cNvPr id="6" name="Rectangle 23"/>
          <p:cNvSpPr txBox="1">
            <a:spLocks noChangeArrowheads="1"/>
          </p:cNvSpPr>
          <p:nvPr/>
        </p:nvSpPr>
        <p:spPr bwMode="auto">
          <a:xfrm>
            <a:off x="4881563" y="6648450"/>
            <a:ext cx="4262437" cy="220663"/>
          </a:xfrm>
          <a:prstGeom prst="rect">
            <a:avLst/>
          </a:prstGeom>
          <a:solidFill>
            <a:srgbClr val="004494"/>
          </a:solidFill>
          <a:ln>
            <a:noFill/>
          </a:ln>
          <a:effectLst/>
          <a:extLst>
            <a:ext uri="{FAA26D3D-D897-4be2-8F04-BA451C77F1D7}"/>
          </a:extLst>
        </p:spPr>
        <p:txBody>
          <a:bodyPr lIns="0" tIns="18000" rIns="36000" bIns="18000">
            <a:spAutoFit/>
          </a:bodyPr>
          <a:lstStyle>
            <a:defPPr>
              <a:defRPr lang="en-US"/>
            </a:defPPr>
            <a:lvl1pPr algn="r" rtl="0" eaLnBrk="0" fontAlgn="base" hangingPunct="0">
              <a:spcBef>
                <a:spcPct val="0"/>
              </a:spcBef>
              <a:spcAft>
                <a:spcPct val="0"/>
              </a:spcAft>
              <a:defRPr sz="1200" b="0" kern="1200">
                <a:solidFill>
                  <a:srgbClr val="0F5494"/>
                </a:solidFill>
                <a:latin typeface="Verdana" pitchFamily="34" charset="0"/>
                <a:ea typeface="MS PGothic" pitchFamily="34" charset="-128"/>
                <a:cs typeface="+mn-cs"/>
              </a:defRPr>
            </a:lvl1pPr>
            <a:lvl2pPr marL="742950" indent="-28575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2pPr>
            <a:lvl3pPr marL="1143000" indent="-22860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3pPr>
            <a:lvl4pPr marL="1600200" indent="-22860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4pPr>
            <a:lvl5pPr marL="2057400" indent="-22860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5pPr>
            <a:lvl6pPr marL="25146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6pPr>
            <a:lvl7pPr marL="29718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7pPr>
            <a:lvl8pPr marL="34290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8pPr>
            <a:lvl9pPr marL="38862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9pPr>
          </a:lstStyle>
          <a:p>
            <a:pPr eaLnBrk="1" hangingPunct="1">
              <a:defRPr/>
            </a:pPr>
            <a:r>
              <a:rPr lang="en-US" altLang="it-IT" dirty="0" smtClean="0">
                <a:solidFill>
                  <a:schemeClr val="bg1"/>
                </a:solidFill>
                <a:latin typeface="Arial" charset="0"/>
              </a:rPr>
              <a:t>Firenze, 14-16 October 2014                                                </a:t>
            </a:r>
            <a:fld id="{F05033B7-C38C-4C35-9939-5DB14AF843DE}" type="slidenum">
              <a:rPr lang="en-US" altLang="it-IT" smtClean="0">
                <a:solidFill>
                  <a:schemeClr val="bg1"/>
                </a:solidFill>
                <a:latin typeface="+mn-lt"/>
              </a:rPr>
              <a:pPr eaLnBrk="1" hangingPunct="1">
                <a:defRPr/>
              </a:pPr>
              <a:t>31</a:t>
            </a:fld>
            <a:endParaRPr lang="en-GB" altLang="it-IT" dirty="0" smtClean="0">
              <a:solidFill>
                <a:schemeClr val="bg1"/>
              </a:solidFill>
              <a:latin typeface="+mn-lt"/>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08000"/>
            <a:ext cx="9144000" cy="5429672"/>
          </a:xfrm>
          <a:prstGeom prst="rect">
            <a:avLst/>
          </a:prstGeom>
        </p:spPr>
      </p:pic>
    </p:spTree>
    <p:extLst>
      <p:ext uri="{BB962C8B-B14F-4D97-AF65-F5344CB8AC3E}">
        <p14:creationId xmlns:p14="http://schemas.microsoft.com/office/powerpoint/2010/main" val="239021903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888" y="84138"/>
            <a:ext cx="8878887" cy="430212"/>
          </a:xfrm>
        </p:spPr>
        <p:txBody>
          <a:bodyPr/>
          <a:lstStyle/>
          <a:p>
            <a:pPr>
              <a:defRPr/>
            </a:pPr>
            <a:r>
              <a:rPr lang="it-IT" dirty="0" smtClean="0"/>
              <a:t>N</a:t>
            </a:r>
            <a:r>
              <a:rPr lang="it-IT" baseline="-25000" dirty="0" smtClean="0"/>
              <a:t>2</a:t>
            </a:r>
            <a:r>
              <a:rPr lang="it-IT" dirty="0" smtClean="0"/>
              <a:t>O </a:t>
            </a:r>
            <a:r>
              <a:rPr lang="it-IT" dirty="0"/>
              <a:t>station timeseries </a:t>
            </a:r>
            <a:r>
              <a:rPr lang="it-IT" dirty="0" smtClean="0"/>
              <a:t>2011 TR4</a:t>
            </a:r>
            <a:endParaRPr lang="it-IT" dirty="0"/>
          </a:p>
        </p:txBody>
      </p:sp>
      <p:sp>
        <p:nvSpPr>
          <p:cNvPr id="8" name="Rectangle 23"/>
          <p:cNvSpPr txBox="1">
            <a:spLocks noChangeArrowheads="1"/>
          </p:cNvSpPr>
          <p:nvPr/>
        </p:nvSpPr>
        <p:spPr bwMode="auto">
          <a:xfrm>
            <a:off x="0" y="6648450"/>
            <a:ext cx="4262162" cy="221018"/>
          </a:xfrm>
          <a:prstGeom prst="rect">
            <a:avLst/>
          </a:prstGeom>
          <a:solidFill>
            <a:srgbClr val="004494"/>
          </a:solidFill>
          <a:ln>
            <a:noFill/>
          </a:ln>
          <a:effectLst/>
          <a:extLst>
            <a:ext uri="{FAA26D3D-D897-4be2-8F04-BA451C77F1D7}"/>
          </a:extLst>
        </p:spPr>
        <p:txBody>
          <a:bodyPr wrap="square" lIns="36000" tIns="18000" rIns="0" bIns="18000">
            <a:spAutoFit/>
          </a:bodyPr>
          <a:lstStyle>
            <a:defPPr>
              <a:defRPr lang="en-US"/>
            </a:defPPr>
            <a:lvl1pPr algn="r" rtl="0" eaLnBrk="0" fontAlgn="base" hangingPunct="0">
              <a:spcBef>
                <a:spcPct val="0"/>
              </a:spcBef>
              <a:spcAft>
                <a:spcPct val="0"/>
              </a:spcAft>
              <a:defRPr sz="1200" b="0" kern="1200">
                <a:solidFill>
                  <a:srgbClr val="0F5494"/>
                </a:solidFill>
                <a:latin typeface="Verdana" pitchFamily="34" charset="0"/>
                <a:ea typeface="MS PGothic" pitchFamily="34" charset="-128"/>
                <a:cs typeface="+mn-cs"/>
              </a:defRPr>
            </a:lvl1pPr>
            <a:lvl2pPr marL="742950" indent="-28575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2pPr>
            <a:lvl3pPr marL="1143000" indent="-22860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3pPr>
            <a:lvl4pPr marL="1600200" indent="-22860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4pPr>
            <a:lvl5pPr marL="2057400" indent="-22860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5pPr>
            <a:lvl6pPr marL="25146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6pPr>
            <a:lvl7pPr marL="29718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7pPr>
            <a:lvl8pPr marL="34290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8pPr>
            <a:lvl9pPr marL="38862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9pPr>
          </a:lstStyle>
          <a:p>
            <a:pPr algn="l" eaLnBrk="1" hangingPunct="1">
              <a:defRPr/>
            </a:pPr>
            <a:r>
              <a:rPr lang="en-US" altLang="it-IT" dirty="0" smtClean="0">
                <a:solidFill>
                  <a:schemeClr val="bg1"/>
                </a:solidFill>
                <a:latin typeface="+mn-lt"/>
              </a:rPr>
              <a:t> </a:t>
            </a:r>
            <a:r>
              <a:rPr lang="en-US" altLang="it-IT" dirty="0">
                <a:solidFill>
                  <a:schemeClr val="bg1"/>
                </a:solidFill>
                <a:latin typeface="+mn-lt"/>
              </a:rPr>
              <a:t> </a:t>
            </a:r>
            <a:r>
              <a:rPr lang="en-US" altLang="it-IT" dirty="0" err="1">
                <a:solidFill>
                  <a:schemeClr val="bg1"/>
                </a:solidFill>
                <a:latin typeface="+mn-lt"/>
              </a:rPr>
              <a:t>InGOS</a:t>
            </a:r>
            <a:r>
              <a:rPr lang="en-US" altLang="it-IT" dirty="0">
                <a:solidFill>
                  <a:schemeClr val="bg1"/>
                </a:solidFill>
                <a:latin typeface="+mn-lt"/>
              </a:rPr>
              <a:t> 2nd Periodic Meeting</a:t>
            </a:r>
            <a:endParaRPr lang="en-GB" altLang="it-IT" dirty="0" smtClean="0">
              <a:solidFill>
                <a:schemeClr val="bg1"/>
              </a:solidFill>
              <a:latin typeface="+mn-lt"/>
            </a:endParaRPr>
          </a:p>
        </p:txBody>
      </p:sp>
      <p:sp>
        <p:nvSpPr>
          <p:cNvPr id="6" name="Rectangle 23"/>
          <p:cNvSpPr txBox="1">
            <a:spLocks noChangeArrowheads="1"/>
          </p:cNvSpPr>
          <p:nvPr/>
        </p:nvSpPr>
        <p:spPr bwMode="auto">
          <a:xfrm>
            <a:off x="4881563" y="6648450"/>
            <a:ext cx="4262437" cy="220663"/>
          </a:xfrm>
          <a:prstGeom prst="rect">
            <a:avLst/>
          </a:prstGeom>
          <a:solidFill>
            <a:srgbClr val="004494"/>
          </a:solidFill>
          <a:ln>
            <a:noFill/>
          </a:ln>
          <a:effectLst/>
          <a:extLst>
            <a:ext uri="{FAA26D3D-D897-4be2-8F04-BA451C77F1D7}"/>
          </a:extLst>
        </p:spPr>
        <p:txBody>
          <a:bodyPr lIns="0" tIns="18000" rIns="36000" bIns="18000">
            <a:spAutoFit/>
          </a:bodyPr>
          <a:lstStyle>
            <a:defPPr>
              <a:defRPr lang="en-US"/>
            </a:defPPr>
            <a:lvl1pPr algn="r" rtl="0" eaLnBrk="0" fontAlgn="base" hangingPunct="0">
              <a:spcBef>
                <a:spcPct val="0"/>
              </a:spcBef>
              <a:spcAft>
                <a:spcPct val="0"/>
              </a:spcAft>
              <a:defRPr sz="1200" b="0" kern="1200">
                <a:solidFill>
                  <a:srgbClr val="0F5494"/>
                </a:solidFill>
                <a:latin typeface="Verdana" pitchFamily="34" charset="0"/>
                <a:ea typeface="MS PGothic" pitchFamily="34" charset="-128"/>
                <a:cs typeface="+mn-cs"/>
              </a:defRPr>
            </a:lvl1pPr>
            <a:lvl2pPr marL="742950" indent="-28575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2pPr>
            <a:lvl3pPr marL="1143000" indent="-22860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3pPr>
            <a:lvl4pPr marL="1600200" indent="-22860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4pPr>
            <a:lvl5pPr marL="2057400" indent="-22860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5pPr>
            <a:lvl6pPr marL="25146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6pPr>
            <a:lvl7pPr marL="29718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7pPr>
            <a:lvl8pPr marL="34290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8pPr>
            <a:lvl9pPr marL="38862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9pPr>
          </a:lstStyle>
          <a:p>
            <a:pPr eaLnBrk="1" hangingPunct="1">
              <a:defRPr/>
            </a:pPr>
            <a:r>
              <a:rPr lang="en-US" altLang="it-IT" dirty="0" smtClean="0">
                <a:solidFill>
                  <a:schemeClr val="bg1"/>
                </a:solidFill>
                <a:latin typeface="Arial" charset="0"/>
              </a:rPr>
              <a:t>Firenze, 14-16 October 2014                                                </a:t>
            </a:r>
            <a:fld id="{F05033B7-C38C-4C35-9939-5DB14AF843DE}" type="slidenum">
              <a:rPr lang="en-US" altLang="it-IT" smtClean="0">
                <a:solidFill>
                  <a:schemeClr val="bg1"/>
                </a:solidFill>
                <a:latin typeface="+mn-lt"/>
              </a:rPr>
              <a:pPr eaLnBrk="1" hangingPunct="1">
                <a:defRPr/>
              </a:pPr>
              <a:t>32</a:t>
            </a:fld>
            <a:endParaRPr lang="en-GB" altLang="it-IT" dirty="0" smtClean="0">
              <a:solidFill>
                <a:schemeClr val="bg1"/>
              </a:solidFill>
              <a:latin typeface="+mn-lt"/>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08000"/>
            <a:ext cx="9144000" cy="5435316"/>
          </a:xfrm>
          <a:prstGeom prst="rect">
            <a:avLst/>
          </a:prstGeom>
        </p:spPr>
      </p:pic>
    </p:spTree>
    <p:extLst>
      <p:ext uri="{BB962C8B-B14F-4D97-AF65-F5344CB8AC3E}">
        <p14:creationId xmlns:p14="http://schemas.microsoft.com/office/powerpoint/2010/main" val="239021903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888" y="84138"/>
            <a:ext cx="8878887" cy="430212"/>
          </a:xfrm>
        </p:spPr>
        <p:txBody>
          <a:bodyPr/>
          <a:lstStyle/>
          <a:p>
            <a:pPr>
              <a:defRPr/>
            </a:pPr>
            <a:r>
              <a:rPr lang="it-IT" dirty="0" smtClean="0"/>
              <a:t>N</a:t>
            </a:r>
            <a:r>
              <a:rPr lang="it-IT" baseline="-25000" dirty="0" smtClean="0"/>
              <a:t>2</a:t>
            </a:r>
            <a:r>
              <a:rPr lang="it-IT" dirty="0" smtClean="0"/>
              <a:t>O </a:t>
            </a:r>
            <a:r>
              <a:rPr lang="it-IT" dirty="0"/>
              <a:t>station timeseries </a:t>
            </a:r>
            <a:r>
              <a:rPr lang="it-IT" dirty="0" smtClean="0"/>
              <a:t>2011 SCH</a:t>
            </a:r>
            <a:endParaRPr lang="it-IT" dirty="0"/>
          </a:p>
        </p:txBody>
      </p:sp>
      <p:sp>
        <p:nvSpPr>
          <p:cNvPr id="8" name="Rectangle 23"/>
          <p:cNvSpPr txBox="1">
            <a:spLocks noChangeArrowheads="1"/>
          </p:cNvSpPr>
          <p:nvPr/>
        </p:nvSpPr>
        <p:spPr bwMode="auto">
          <a:xfrm>
            <a:off x="0" y="6648450"/>
            <a:ext cx="4262162" cy="221018"/>
          </a:xfrm>
          <a:prstGeom prst="rect">
            <a:avLst/>
          </a:prstGeom>
          <a:solidFill>
            <a:srgbClr val="004494"/>
          </a:solidFill>
          <a:ln>
            <a:noFill/>
          </a:ln>
          <a:effectLst/>
          <a:extLst>
            <a:ext uri="{FAA26D3D-D897-4be2-8F04-BA451C77F1D7}"/>
          </a:extLst>
        </p:spPr>
        <p:txBody>
          <a:bodyPr wrap="square" lIns="36000" tIns="18000" rIns="0" bIns="18000">
            <a:spAutoFit/>
          </a:bodyPr>
          <a:lstStyle>
            <a:defPPr>
              <a:defRPr lang="en-US"/>
            </a:defPPr>
            <a:lvl1pPr algn="r" rtl="0" eaLnBrk="0" fontAlgn="base" hangingPunct="0">
              <a:spcBef>
                <a:spcPct val="0"/>
              </a:spcBef>
              <a:spcAft>
                <a:spcPct val="0"/>
              </a:spcAft>
              <a:defRPr sz="1200" b="0" kern="1200">
                <a:solidFill>
                  <a:srgbClr val="0F5494"/>
                </a:solidFill>
                <a:latin typeface="Verdana" pitchFamily="34" charset="0"/>
                <a:ea typeface="MS PGothic" pitchFamily="34" charset="-128"/>
                <a:cs typeface="+mn-cs"/>
              </a:defRPr>
            </a:lvl1pPr>
            <a:lvl2pPr marL="742950" indent="-28575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2pPr>
            <a:lvl3pPr marL="1143000" indent="-22860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3pPr>
            <a:lvl4pPr marL="1600200" indent="-22860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4pPr>
            <a:lvl5pPr marL="2057400" indent="-22860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5pPr>
            <a:lvl6pPr marL="25146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6pPr>
            <a:lvl7pPr marL="29718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7pPr>
            <a:lvl8pPr marL="34290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8pPr>
            <a:lvl9pPr marL="38862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9pPr>
          </a:lstStyle>
          <a:p>
            <a:pPr algn="l" eaLnBrk="1" hangingPunct="1">
              <a:defRPr/>
            </a:pPr>
            <a:r>
              <a:rPr lang="en-US" altLang="it-IT" dirty="0" smtClean="0">
                <a:solidFill>
                  <a:schemeClr val="bg1"/>
                </a:solidFill>
                <a:latin typeface="+mn-lt"/>
              </a:rPr>
              <a:t> </a:t>
            </a:r>
            <a:r>
              <a:rPr lang="en-US" altLang="it-IT" dirty="0">
                <a:solidFill>
                  <a:schemeClr val="bg1"/>
                </a:solidFill>
                <a:latin typeface="+mn-lt"/>
              </a:rPr>
              <a:t> </a:t>
            </a:r>
            <a:r>
              <a:rPr lang="en-US" altLang="it-IT" dirty="0" err="1">
                <a:solidFill>
                  <a:schemeClr val="bg1"/>
                </a:solidFill>
                <a:latin typeface="+mn-lt"/>
              </a:rPr>
              <a:t>InGOS</a:t>
            </a:r>
            <a:r>
              <a:rPr lang="en-US" altLang="it-IT" dirty="0">
                <a:solidFill>
                  <a:schemeClr val="bg1"/>
                </a:solidFill>
                <a:latin typeface="+mn-lt"/>
              </a:rPr>
              <a:t> 2nd Periodic Meeting</a:t>
            </a:r>
            <a:endParaRPr lang="en-GB" altLang="it-IT" dirty="0" smtClean="0">
              <a:solidFill>
                <a:schemeClr val="bg1"/>
              </a:solidFill>
              <a:latin typeface="+mn-lt"/>
            </a:endParaRPr>
          </a:p>
        </p:txBody>
      </p:sp>
      <p:sp>
        <p:nvSpPr>
          <p:cNvPr id="6" name="Rectangle 23"/>
          <p:cNvSpPr txBox="1">
            <a:spLocks noChangeArrowheads="1"/>
          </p:cNvSpPr>
          <p:nvPr/>
        </p:nvSpPr>
        <p:spPr bwMode="auto">
          <a:xfrm>
            <a:off x="4881563" y="6648450"/>
            <a:ext cx="4262437" cy="220663"/>
          </a:xfrm>
          <a:prstGeom prst="rect">
            <a:avLst/>
          </a:prstGeom>
          <a:solidFill>
            <a:srgbClr val="004494"/>
          </a:solidFill>
          <a:ln>
            <a:noFill/>
          </a:ln>
          <a:effectLst/>
          <a:extLst>
            <a:ext uri="{FAA26D3D-D897-4be2-8F04-BA451C77F1D7}"/>
          </a:extLst>
        </p:spPr>
        <p:txBody>
          <a:bodyPr lIns="0" tIns="18000" rIns="36000" bIns="18000">
            <a:spAutoFit/>
          </a:bodyPr>
          <a:lstStyle>
            <a:defPPr>
              <a:defRPr lang="en-US"/>
            </a:defPPr>
            <a:lvl1pPr algn="r" rtl="0" eaLnBrk="0" fontAlgn="base" hangingPunct="0">
              <a:spcBef>
                <a:spcPct val="0"/>
              </a:spcBef>
              <a:spcAft>
                <a:spcPct val="0"/>
              </a:spcAft>
              <a:defRPr sz="1200" b="0" kern="1200">
                <a:solidFill>
                  <a:srgbClr val="0F5494"/>
                </a:solidFill>
                <a:latin typeface="Verdana" pitchFamily="34" charset="0"/>
                <a:ea typeface="MS PGothic" pitchFamily="34" charset="-128"/>
                <a:cs typeface="+mn-cs"/>
              </a:defRPr>
            </a:lvl1pPr>
            <a:lvl2pPr marL="742950" indent="-28575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2pPr>
            <a:lvl3pPr marL="1143000" indent="-22860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3pPr>
            <a:lvl4pPr marL="1600200" indent="-22860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4pPr>
            <a:lvl5pPr marL="2057400" indent="-22860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5pPr>
            <a:lvl6pPr marL="25146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6pPr>
            <a:lvl7pPr marL="29718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7pPr>
            <a:lvl8pPr marL="34290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8pPr>
            <a:lvl9pPr marL="38862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9pPr>
          </a:lstStyle>
          <a:p>
            <a:pPr eaLnBrk="1" hangingPunct="1">
              <a:defRPr/>
            </a:pPr>
            <a:r>
              <a:rPr lang="en-US" altLang="it-IT" dirty="0" smtClean="0">
                <a:solidFill>
                  <a:schemeClr val="bg1"/>
                </a:solidFill>
                <a:latin typeface="Arial" charset="0"/>
              </a:rPr>
              <a:t>Firenze, 14-16 October 2014                                                </a:t>
            </a:r>
            <a:fld id="{F05033B7-C38C-4C35-9939-5DB14AF843DE}" type="slidenum">
              <a:rPr lang="en-US" altLang="it-IT" smtClean="0">
                <a:solidFill>
                  <a:schemeClr val="bg1"/>
                </a:solidFill>
                <a:latin typeface="+mn-lt"/>
              </a:rPr>
              <a:pPr eaLnBrk="1" hangingPunct="1">
                <a:defRPr/>
              </a:pPr>
              <a:t>33</a:t>
            </a:fld>
            <a:endParaRPr lang="en-GB" altLang="it-IT" dirty="0" smtClean="0">
              <a:solidFill>
                <a:schemeClr val="bg1"/>
              </a:solidFill>
              <a:latin typeface="+mn-lt"/>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08000"/>
            <a:ext cx="9144000" cy="5435316"/>
          </a:xfrm>
          <a:prstGeom prst="rect">
            <a:avLst/>
          </a:prstGeom>
        </p:spPr>
      </p:pic>
    </p:spTree>
    <p:extLst>
      <p:ext uri="{BB962C8B-B14F-4D97-AF65-F5344CB8AC3E}">
        <p14:creationId xmlns:p14="http://schemas.microsoft.com/office/powerpoint/2010/main" val="239021903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888" y="84138"/>
            <a:ext cx="8878887" cy="430212"/>
          </a:xfrm>
        </p:spPr>
        <p:txBody>
          <a:bodyPr/>
          <a:lstStyle/>
          <a:p>
            <a:pPr>
              <a:defRPr/>
            </a:pPr>
            <a:r>
              <a:rPr lang="it-IT" dirty="0" smtClean="0"/>
              <a:t>N</a:t>
            </a:r>
            <a:r>
              <a:rPr lang="it-IT" baseline="-25000" dirty="0" smtClean="0"/>
              <a:t>2</a:t>
            </a:r>
            <a:r>
              <a:rPr lang="it-IT" dirty="0" smtClean="0"/>
              <a:t>O </a:t>
            </a:r>
            <a:r>
              <a:rPr lang="it-IT" dirty="0"/>
              <a:t>station timeseries </a:t>
            </a:r>
            <a:r>
              <a:rPr lang="it-IT" dirty="0" smtClean="0"/>
              <a:t>2011 JFJ</a:t>
            </a:r>
            <a:endParaRPr lang="it-IT" dirty="0"/>
          </a:p>
        </p:txBody>
      </p:sp>
      <p:sp>
        <p:nvSpPr>
          <p:cNvPr id="8" name="Rectangle 23"/>
          <p:cNvSpPr txBox="1">
            <a:spLocks noChangeArrowheads="1"/>
          </p:cNvSpPr>
          <p:nvPr/>
        </p:nvSpPr>
        <p:spPr bwMode="auto">
          <a:xfrm>
            <a:off x="0" y="6648450"/>
            <a:ext cx="4262162" cy="221018"/>
          </a:xfrm>
          <a:prstGeom prst="rect">
            <a:avLst/>
          </a:prstGeom>
          <a:solidFill>
            <a:srgbClr val="004494"/>
          </a:solidFill>
          <a:ln>
            <a:noFill/>
          </a:ln>
          <a:effectLst/>
          <a:extLst>
            <a:ext uri="{FAA26D3D-D897-4be2-8F04-BA451C77F1D7}"/>
          </a:extLst>
        </p:spPr>
        <p:txBody>
          <a:bodyPr wrap="square" lIns="36000" tIns="18000" rIns="0" bIns="18000">
            <a:spAutoFit/>
          </a:bodyPr>
          <a:lstStyle>
            <a:defPPr>
              <a:defRPr lang="en-US"/>
            </a:defPPr>
            <a:lvl1pPr algn="r" rtl="0" eaLnBrk="0" fontAlgn="base" hangingPunct="0">
              <a:spcBef>
                <a:spcPct val="0"/>
              </a:spcBef>
              <a:spcAft>
                <a:spcPct val="0"/>
              </a:spcAft>
              <a:defRPr sz="1200" b="0" kern="1200">
                <a:solidFill>
                  <a:srgbClr val="0F5494"/>
                </a:solidFill>
                <a:latin typeface="Verdana" pitchFamily="34" charset="0"/>
                <a:ea typeface="MS PGothic" pitchFamily="34" charset="-128"/>
                <a:cs typeface="+mn-cs"/>
              </a:defRPr>
            </a:lvl1pPr>
            <a:lvl2pPr marL="742950" indent="-28575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2pPr>
            <a:lvl3pPr marL="1143000" indent="-22860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3pPr>
            <a:lvl4pPr marL="1600200" indent="-22860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4pPr>
            <a:lvl5pPr marL="2057400" indent="-22860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5pPr>
            <a:lvl6pPr marL="25146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6pPr>
            <a:lvl7pPr marL="29718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7pPr>
            <a:lvl8pPr marL="34290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8pPr>
            <a:lvl9pPr marL="38862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9pPr>
          </a:lstStyle>
          <a:p>
            <a:pPr algn="l" eaLnBrk="1" hangingPunct="1">
              <a:defRPr/>
            </a:pPr>
            <a:r>
              <a:rPr lang="en-US" altLang="it-IT" dirty="0" smtClean="0">
                <a:solidFill>
                  <a:schemeClr val="bg1"/>
                </a:solidFill>
                <a:latin typeface="+mn-lt"/>
              </a:rPr>
              <a:t> </a:t>
            </a:r>
            <a:r>
              <a:rPr lang="en-US" altLang="it-IT" dirty="0">
                <a:solidFill>
                  <a:schemeClr val="bg1"/>
                </a:solidFill>
                <a:latin typeface="+mn-lt"/>
              </a:rPr>
              <a:t> </a:t>
            </a:r>
            <a:r>
              <a:rPr lang="en-US" altLang="it-IT" dirty="0" err="1">
                <a:solidFill>
                  <a:schemeClr val="bg1"/>
                </a:solidFill>
                <a:latin typeface="+mn-lt"/>
              </a:rPr>
              <a:t>InGOS</a:t>
            </a:r>
            <a:r>
              <a:rPr lang="en-US" altLang="it-IT" dirty="0">
                <a:solidFill>
                  <a:schemeClr val="bg1"/>
                </a:solidFill>
                <a:latin typeface="+mn-lt"/>
              </a:rPr>
              <a:t> 2nd Periodic Meeting</a:t>
            </a:r>
            <a:endParaRPr lang="en-GB" altLang="it-IT" dirty="0" smtClean="0">
              <a:solidFill>
                <a:schemeClr val="bg1"/>
              </a:solidFill>
              <a:latin typeface="+mn-lt"/>
            </a:endParaRPr>
          </a:p>
        </p:txBody>
      </p:sp>
      <p:sp>
        <p:nvSpPr>
          <p:cNvPr id="6" name="Rectangle 23"/>
          <p:cNvSpPr txBox="1">
            <a:spLocks noChangeArrowheads="1"/>
          </p:cNvSpPr>
          <p:nvPr/>
        </p:nvSpPr>
        <p:spPr bwMode="auto">
          <a:xfrm>
            <a:off x="4881563" y="6648450"/>
            <a:ext cx="4262437" cy="220663"/>
          </a:xfrm>
          <a:prstGeom prst="rect">
            <a:avLst/>
          </a:prstGeom>
          <a:solidFill>
            <a:srgbClr val="004494"/>
          </a:solidFill>
          <a:ln>
            <a:noFill/>
          </a:ln>
          <a:effectLst/>
          <a:extLst>
            <a:ext uri="{FAA26D3D-D897-4be2-8F04-BA451C77F1D7}"/>
          </a:extLst>
        </p:spPr>
        <p:txBody>
          <a:bodyPr lIns="0" tIns="18000" rIns="36000" bIns="18000">
            <a:spAutoFit/>
          </a:bodyPr>
          <a:lstStyle>
            <a:defPPr>
              <a:defRPr lang="en-US"/>
            </a:defPPr>
            <a:lvl1pPr algn="r" rtl="0" eaLnBrk="0" fontAlgn="base" hangingPunct="0">
              <a:spcBef>
                <a:spcPct val="0"/>
              </a:spcBef>
              <a:spcAft>
                <a:spcPct val="0"/>
              </a:spcAft>
              <a:defRPr sz="1200" b="0" kern="1200">
                <a:solidFill>
                  <a:srgbClr val="0F5494"/>
                </a:solidFill>
                <a:latin typeface="Verdana" pitchFamily="34" charset="0"/>
                <a:ea typeface="MS PGothic" pitchFamily="34" charset="-128"/>
                <a:cs typeface="+mn-cs"/>
              </a:defRPr>
            </a:lvl1pPr>
            <a:lvl2pPr marL="742950" indent="-28575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2pPr>
            <a:lvl3pPr marL="1143000" indent="-22860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3pPr>
            <a:lvl4pPr marL="1600200" indent="-22860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4pPr>
            <a:lvl5pPr marL="2057400" indent="-22860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5pPr>
            <a:lvl6pPr marL="25146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6pPr>
            <a:lvl7pPr marL="29718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7pPr>
            <a:lvl8pPr marL="34290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8pPr>
            <a:lvl9pPr marL="38862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9pPr>
          </a:lstStyle>
          <a:p>
            <a:pPr eaLnBrk="1" hangingPunct="1">
              <a:defRPr/>
            </a:pPr>
            <a:r>
              <a:rPr lang="en-US" altLang="it-IT" dirty="0" smtClean="0">
                <a:solidFill>
                  <a:schemeClr val="bg1"/>
                </a:solidFill>
                <a:latin typeface="Arial" charset="0"/>
              </a:rPr>
              <a:t>Firenze, 14-16 October 2014                                                </a:t>
            </a:r>
            <a:fld id="{F05033B7-C38C-4C35-9939-5DB14AF843DE}" type="slidenum">
              <a:rPr lang="en-US" altLang="it-IT" smtClean="0">
                <a:solidFill>
                  <a:schemeClr val="bg1"/>
                </a:solidFill>
                <a:latin typeface="+mn-lt"/>
              </a:rPr>
              <a:pPr eaLnBrk="1" hangingPunct="1">
                <a:defRPr/>
              </a:pPr>
              <a:t>34</a:t>
            </a:fld>
            <a:endParaRPr lang="en-GB" altLang="it-IT" dirty="0" smtClean="0">
              <a:solidFill>
                <a:schemeClr val="bg1"/>
              </a:solidFill>
              <a:latin typeface="+mn-lt"/>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08000"/>
            <a:ext cx="9144000" cy="5424027"/>
          </a:xfrm>
          <a:prstGeom prst="rect">
            <a:avLst/>
          </a:prstGeom>
        </p:spPr>
      </p:pic>
    </p:spTree>
    <p:extLst>
      <p:ext uri="{BB962C8B-B14F-4D97-AF65-F5344CB8AC3E}">
        <p14:creationId xmlns:p14="http://schemas.microsoft.com/office/powerpoint/2010/main" val="273383276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888" y="84138"/>
            <a:ext cx="8878887" cy="430212"/>
          </a:xfrm>
        </p:spPr>
        <p:txBody>
          <a:bodyPr/>
          <a:lstStyle/>
          <a:p>
            <a:pPr>
              <a:defRPr/>
            </a:pPr>
            <a:r>
              <a:rPr lang="it-IT" dirty="0" smtClean="0"/>
              <a:t>N</a:t>
            </a:r>
            <a:r>
              <a:rPr lang="it-IT" baseline="-25000" dirty="0" smtClean="0"/>
              <a:t>2</a:t>
            </a:r>
            <a:r>
              <a:rPr lang="it-IT" dirty="0" smtClean="0"/>
              <a:t>O </a:t>
            </a:r>
            <a:r>
              <a:rPr lang="it-IT" dirty="0"/>
              <a:t>station timeseries </a:t>
            </a:r>
            <a:r>
              <a:rPr lang="it-IT" dirty="0" smtClean="0"/>
              <a:t>2011 PUY</a:t>
            </a:r>
            <a:endParaRPr lang="it-IT" dirty="0"/>
          </a:p>
        </p:txBody>
      </p:sp>
      <p:sp>
        <p:nvSpPr>
          <p:cNvPr id="8" name="Rectangle 23"/>
          <p:cNvSpPr txBox="1">
            <a:spLocks noChangeArrowheads="1"/>
          </p:cNvSpPr>
          <p:nvPr/>
        </p:nvSpPr>
        <p:spPr bwMode="auto">
          <a:xfrm>
            <a:off x="0" y="6648450"/>
            <a:ext cx="4262162" cy="221018"/>
          </a:xfrm>
          <a:prstGeom prst="rect">
            <a:avLst/>
          </a:prstGeom>
          <a:solidFill>
            <a:srgbClr val="004494"/>
          </a:solidFill>
          <a:ln>
            <a:noFill/>
          </a:ln>
          <a:effectLst/>
          <a:extLst>
            <a:ext uri="{FAA26D3D-D897-4be2-8F04-BA451C77F1D7}"/>
          </a:extLst>
        </p:spPr>
        <p:txBody>
          <a:bodyPr wrap="square" lIns="36000" tIns="18000" rIns="0" bIns="18000">
            <a:spAutoFit/>
          </a:bodyPr>
          <a:lstStyle>
            <a:defPPr>
              <a:defRPr lang="en-US"/>
            </a:defPPr>
            <a:lvl1pPr algn="r" rtl="0" eaLnBrk="0" fontAlgn="base" hangingPunct="0">
              <a:spcBef>
                <a:spcPct val="0"/>
              </a:spcBef>
              <a:spcAft>
                <a:spcPct val="0"/>
              </a:spcAft>
              <a:defRPr sz="1200" b="0" kern="1200">
                <a:solidFill>
                  <a:srgbClr val="0F5494"/>
                </a:solidFill>
                <a:latin typeface="Verdana" pitchFamily="34" charset="0"/>
                <a:ea typeface="MS PGothic" pitchFamily="34" charset="-128"/>
                <a:cs typeface="+mn-cs"/>
              </a:defRPr>
            </a:lvl1pPr>
            <a:lvl2pPr marL="742950" indent="-28575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2pPr>
            <a:lvl3pPr marL="1143000" indent="-22860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3pPr>
            <a:lvl4pPr marL="1600200" indent="-22860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4pPr>
            <a:lvl5pPr marL="2057400" indent="-22860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5pPr>
            <a:lvl6pPr marL="25146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6pPr>
            <a:lvl7pPr marL="29718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7pPr>
            <a:lvl8pPr marL="34290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8pPr>
            <a:lvl9pPr marL="38862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9pPr>
          </a:lstStyle>
          <a:p>
            <a:pPr algn="l" eaLnBrk="1" hangingPunct="1">
              <a:defRPr/>
            </a:pPr>
            <a:r>
              <a:rPr lang="en-US" altLang="it-IT" dirty="0" smtClean="0">
                <a:solidFill>
                  <a:schemeClr val="bg1"/>
                </a:solidFill>
                <a:latin typeface="+mn-lt"/>
              </a:rPr>
              <a:t> </a:t>
            </a:r>
            <a:r>
              <a:rPr lang="en-US" altLang="it-IT" dirty="0">
                <a:solidFill>
                  <a:schemeClr val="bg1"/>
                </a:solidFill>
                <a:latin typeface="+mn-lt"/>
              </a:rPr>
              <a:t> </a:t>
            </a:r>
            <a:r>
              <a:rPr lang="en-US" altLang="it-IT" dirty="0" err="1">
                <a:solidFill>
                  <a:schemeClr val="bg1"/>
                </a:solidFill>
                <a:latin typeface="+mn-lt"/>
              </a:rPr>
              <a:t>InGOS</a:t>
            </a:r>
            <a:r>
              <a:rPr lang="en-US" altLang="it-IT" dirty="0">
                <a:solidFill>
                  <a:schemeClr val="bg1"/>
                </a:solidFill>
                <a:latin typeface="+mn-lt"/>
              </a:rPr>
              <a:t> 2nd Periodic Meeting</a:t>
            </a:r>
            <a:endParaRPr lang="en-GB" altLang="it-IT" dirty="0" smtClean="0">
              <a:solidFill>
                <a:schemeClr val="bg1"/>
              </a:solidFill>
              <a:latin typeface="+mn-lt"/>
            </a:endParaRPr>
          </a:p>
        </p:txBody>
      </p:sp>
      <p:sp>
        <p:nvSpPr>
          <p:cNvPr id="6" name="Rectangle 23"/>
          <p:cNvSpPr txBox="1">
            <a:spLocks noChangeArrowheads="1"/>
          </p:cNvSpPr>
          <p:nvPr/>
        </p:nvSpPr>
        <p:spPr bwMode="auto">
          <a:xfrm>
            <a:off x="4881563" y="6648450"/>
            <a:ext cx="4262437" cy="220663"/>
          </a:xfrm>
          <a:prstGeom prst="rect">
            <a:avLst/>
          </a:prstGeom>
          <a:solidFill>
            <a:srgbClr val="004494"/>
          </a:solidFill>
          <a:ln>
            <a:noFill/>
          </a:ln>
          <a:effectLst/>
          <a:extLst>
            <a:ext uri="{FAA26D3D-D897-4be2-8F04-BA451C77F1D7}"/>
          </a:extLst>
        </p:spPr>
        <p:txBody>
          <a:bodyPr lIns="0" tIns="18000" rIns="36000" bIns="18000">
            <a:spAutoFit/>
          </a:bodyPr>
          <a:lstStyle>
            <a:defPPr>
              <a:defRPr lang="en-US"/>
            </a:defPPr>
            <a:lvl1pPr algn="r" rtl="0" eaLnBrk="0" fontAlgn="base" hangingPunct="0">
              <a:spcBef>
                <a:spcPct val="0"/>
              </a:spcBef>
              <a:spcAft>
                <a:spcPct val="0"/>
              </a:spcAft>
              <a:defRPr sz="1200" b="0" kern="1200">
                <a:solidFill>
                  <a:srgbClr val="0F5494"/>
                </a:solidFill>
                <a:latin typeface="Verdana" pitchFamily="34" charset="0"/>
                <a:ea typeface="MS PGothic" pitchFamily="34" charset="-128"/>
                <a:cs typeface="+mn-cs"/>
              </a:defRPr>
            </a:lvl1pPr>
            <a:lvl2pPr marL="742950" indent="-28575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2pPr>
            <a:lvl3pPr marL="1143000" indent="-22860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3pPr>
            <a:lvl4pPr marL="1600200" indent="-22860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4pPr>
            <a:lvl5pPr marL="2057400" indent="-22860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5pPr>
            <a:lvl6pPr marL="25146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6pPr>
            <a:lvl7pPr marL="29718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7pPr>
            <a:lvl8pPr marL="34290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8pPr>
            <a:lvl9pPr marL="38862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9pPr>
          </a:lstStyle>
          <a:p>
            <a:pPr eaLnBrk="1" hangingPunct="1">
              <a:defRPr/>
            </a:pPr>
            <a:r>
              <a:rPr lang="en-US" altLang="it-IT" dirty="0" smtClean="0">
                <a:solidFill>
                  <a:schemeClr val="bg1"/>
                </a:solidFill>
                <a:latin typeface="Arial" charset="0"/>
              </a:rPr>
              <a:t>Firenze, 14-16 October 2014                                                </a:t>
            </a:r>
            <a:fld id="{F05033B7-C38C-4C35-9939-5DB14AF843DE}" type="slidenum">
              <a:rPr lang="en-US" altLang="it-IT" smtClean="0">
                <a:solidFill>
                  <a:schemeClr val="bg1"/>
                </a:solidFill>
                <a:latin typeface="+mn-lt"/>
              </a:rPr>
              <a:pPr eaLnBrk="1" hangingPunct="1">
                <a:defRPr/>
              </a:pPr>
              <a:t>35</a:t>
            </a:fld>
            <a:endParaRPr lang="en-GB" altLang="it-IT" dirty="0" smtClean="0">
              <a:solidFill>
                <a:schemeClr val="bg1"/>
              </a:solidFill>
              <a:latin typeface="+mn-lt"/>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08000"/>
            <a:ext cx="9144000" cy="5429672"/>
          </a:xfrm>
          <a:prstGeom prst="rect">
            <a:avLst/>
          </a:prstGeom>
        </p:spPr>
      </p:pic>
    </p:spTree>
    <p:extLst>
      <p:ext uri="{BB962C8B-B14F-4D97-AF65-F5344CB8AC3E}">
        <p14:creationId xmlns:p14="http://schemas.microsoft.com/office/powerpoint/2010/main" val="171246349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888" y="84138"/>
            <a:ext cx="8878887" cy="430212"/>
          </a:xfrm>
        </p:spPr>
        <p:txBody>
          <a:bodyPr/>
          <a:lstStyle/>
          <a:p>
            <a:pPr>
              <a:defRPr/>
            </a:pPr>
            <a:r>
              <a:rPr lang="it-IT" dirty="0" smtClean="0"/>
              <a:t>statistics S1-N2O 2006-2011</a:t>
            </a:r>
            <a:endParaRPr lang="it-IT" dirty="0"/>
          </a:p>
        </p:txBody>
      </p:sp>
      <p:sp>
        <p:nvSpPr>
          <p:cNvPr id="8" name="Rectangle 23"/>
          <p:cNvSpPr txBox="1">
            <a:spLocks noChangeArrowheads="1"/>
          </p:cNvSpPr>
          <p:nvPr/>
        </p:nvSpPr>
        <p:spPr bwMode="auto">
          <a:xfrm>
            <a:off x="0" y="6648450"/>
            <a:ext cx="4262162" cy="221018"/>
          </a:xfrm>
          <a:prstGeom prst="rect">
            <a:avLst/>
          </a:prstGeom>
          <a:solidFill>
            <a:srgbClr val="004494"/>
          </a:solidFill>
          <a:ln>
            <a:noFill/>
          </a:ln>
          <a:effectLst/>
          <a:extLst>
            <a:ext uri="{FAA26D3D-D897-4be2-8F04-BA451C77F1D7}"/>
          </a:extLst>
        </p:spPr>
        <p:txBody>
          <a:bodyPr wrap="square" lIns="36000" tIns="18000" rIns="0" bIns="18000">
            <a:spAutoFit/>
          </a:bodyPr>
          <a:lstStyle>
            <a:defPPr>
              <a:defRPr lang="en-US"/>
            </a:defPPr>
            <a:lvl1pPr algn="r" rtl="0" eaLnBrk="0" fontAlgn="base" hangingPunct="0">
              <a:spcBef>
                <a:spcPct val="0"/>
              </a:spcBef>
              <a:spcAft>
                <a:spcPct val="0"/>
              </a:spcAft>
              <a:defRPr sz="1200" b="0" kern="1200">
                <a:solidFill>
                  <a:srgbClr val="0F5494"/>
                </a:solidFill>
                <a:latin typeface="Verdana" pitchFamily="34" charset="0"/>
                <a:ea typeface="MS PGothic" pitchFamily="34" charset="-128"/>
                <a:cs typeface="+mn-cs"/>
              </a:defRPr>
            </a:lvl1pPr>
            <a:lvl2pPr marL="742950" indent="-28575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2pPr>
            <a:lvl3pPr marL="1143000" indent="-22860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3pPr>
            <a:lvl4pPr marL="1600200" indent="-22860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4pPr>
            <a:lvl5pPr marL="2057400" indent="-22860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5pPr>
            <a:lvl6pPr marL="25146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6pPr>
            <a:lvl7pPr marL="29718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7pPr>
            <a:lvl8pPr marL="34290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8pPr>
            <a:lvl9pPr marL="38862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9pPr>
          </a:lstStyle>
          <a:p>
            <a:pPr algn="l" eaLnBrk="1" hangingPunct="1">
              <a:defRPr/>
            </a:pPr>
            <a:r>
              <a:rPr lang="en-US" altLang="it-IT" dirty="0" smtClean="0">
                <a:solidFill>
                  <a:schemeClr val="bg1"/>
                </a:solidFill>
                <a:latin typeface="+mn-lt"/>
              </a:rPr>
              <a:t> </a:t>
            </a:r>
            <a:r>
              <a:rPr lang="en-US" altLang="it-IT" dirty="0">
                <a:solidFill>
                  <a:schemeClr val="bg1"/>
                </a:solidFill>
                <a:latin typeface="+mn-lt"/>
              </a:rPr>
              <a:t> </a:t>
            </a:r>
            <a:r>
              <a:rPr lang="en-US" altLang="it-IT" dirty="0" err="1">
                <a:solidFill>
                  <a:schemeClr val="bg1"/>
                </a:solidFill>
                <a:latin typeface="+mn-lt"/>
              </a:rPr>
              <a:t>InGOS</a:t>
            </a:r>
            <a:r>
              <a:rPr lang="en-US" altLang="it-IT" dirty="0">
                <a:solidFill>
                  <a:schemeClr val="bg1"/>
                </a:solidFill>
                <a:latin typeface="+mn-lt"/>
              </a:rPr>
              <a:t> 2nd Periodic Meeting</a:t>
            </a:r>
            <a:endParaRPr lang="en-GB" altLang="it-IT" dirty="0" smtClean="0">
              <a:solidFill>
                <a:schemeClr val="bg1"/>
              </a:solidFill>
              <a:latin typeface="+mn-lt"/>
            </a:endParaRPr>
          </a:p>
        </p:txBody>
      </p:sp>
      <p:sp>
        <p:nvSpPr>
          <p:cNvPr id="6" name="Rectangle 23"/>
          <p:cNvSpPr txBox="1">
            <a:spLocks noChangeArrowheads="1"/>
          </p:cNvSpPr>
          <p:nvPr/>
        </p:nvSpPr>
        <p:spPr bwMode="auto">
          <a:xfrm>
            <a:off x="4881563" y="6648450"/>
            <a:ext cx="4262437" cy="220663"/>
          </a:xfrm>
          <a:prstGeom prst="rect">
            <a:avLst/>
          </a:prstGeom>
          <a:solidFill>
            <a:srgbClr val="004494"/>
          </a:solidFill>
          <a:ln>
            <a:noFill/>
          </a:ln>
          <a:effectLst/>
          <a:extLst>
            <a:ext uri="{FAA26D3D-D897-4be2-8F04-BA451C77F1D7}"/>
          </a:extLst>
        </p:spPr>
        <p:txBody>
          <a:bodyPr lIns="0" tIns="18000" rIns="36000" bIns="18000">
            <a:spAutoFit/>
          </a:bodyPr>
          <a:lstStyle>
            <a:defPPr>
              <a:defRPr lang="en-US"/>
            </a:defPPr>
            <a:lvl1pPr algn="r" rtl="0" eaLnBrk="0" fontAlgn="base" hangingPunct="0">
              <a:spcBef>
                <a:spcPct val="0"/>
              </a:spcBef>
              <a:spcAft>
                <a:spcPct val="0"/>
              </a:spcAft>
              <a:defRPr sz="1200" b="0" kern="1200">
                <a:solidFill>
                  <a:srgbClr val="0F5494"/>
                </a:solidFill>
                <a:latin typeface="Verdana" pitchFamily="34" charset="0"/>
                <a:ea typeface="MS PGothic" pitchFamily="34" charset="-128"/>
                <a:cs typeface="+mn-cs"/>
              </a:defRPr>
            </a:lvl1pPr>
            <a:lvl2pPr marL="742950" indent="-28575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2pPr>
            <a:lvl3pPr marL="1143000" indent="-22860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3pPr>
            <a:lvl4pPr marL="1600200" indent="-22860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4pPr>
            <a:lvl5pPr marL="2057400" indent="-22860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5pPr>
            <a:lvl6pPr marL="25146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6pPr>
            <a:lvl7pPr marL="29718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7pPr>
            <a:lvl8pPr marL="34290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8pPr>
            <a:lvl9pPr marL="38862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9pPr>
          </a:lstStyle>
          <a:p>
            <a:pPr eaLnBrk="1" hangingPunct="1">
              <a:defRPr/>
            </a:pPr>
            <a:r>
              <a:rPr lang="en-US" altLang="it-IT" dirty="0" smtClean="0">
                <a:solidFill>
                  <a:schemeClr val="bg1"/>
                </a:solidFill>
                <a:latin typeface="Arial" charset="0"/>
              </a:rPr>
              <a:t>Firenze, 14-16 October 2014                                                </a:t>
            </a:r>
            <a:fld id="{F05033B7-C38C-4C35-9939-5DB14AF843DE}" type="slidenum">
              <a:rPr lang="en-US" altLang="it-IT" smtClean="0">
                <a:solidFill>
                  <a:schemeClr val="bg1"/>
                </a:solidFill>
                <a:latin typeface="+mn-lt"/>
              </a:rPr>
              <a:pPr eaLnBrk="1" hangingPunct="1">
                <a:defRPr/>
              </a:pPr>
              <a:t>36</a:t>
            </a:fld>
            <a:endParaRPr lang="en-GB" altLang="it-IT" dirty="0" smtClean="0">
              <a:solidFill>
                <a:schemeClr val="bg1"/>
              </a:solidFill>
              <a:latin typeface="+mn-lt"/>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3541" y="962978"/>
            <a:ext cx="6151564" cy="5688000"/>
          </a:xfrm>
          <a:prstGeom prst="rect">
            <a:avLst/>
          </a:prstGeom>
        </p:spPr>
      </p:pic>
      <p:sp>
        <p:nvSpPr>
          <p:cNvPr id="7" name="TextBox 6"/>
          <p:cNvSpPr txBox="1"/>
          <p:nvPr/>
        </p:nvSpPr>
        <p:spPr>
          <a:xfrm>
            <a:off x="7180729" y="5849470"/>
            <a:ext cx="1801906" cy="246221"/>
          </a:xfrm>
          <a:prstGeom prst="rect">
            <a:avLst/>
          </a:prstGeom>
          <a:solidFill>
            <a:schemeClr val="bg1">
              <a:lumMod val="65000"/>
            </a:schemeClr>
          </a:solidFill>
        </p:spPr>
        <p:txBody>
          <a:bodyPr wrap="square" rtlCol="0">
            <a:spAutoFit/>
          </a:bodyPr>
          <a:lstStyle/>
          <a:p>
            <a:r>
              <a:rPr lang="en-US" sz="1000" smtClean="0">
                <a:solidFill>
                  <a:schemeClr val="tx1"/>
                </a:solidFill>
              </a:rPr>
              <a:t>validation stations</a:t>
            </a:r>
            <a:endParaRPr lang="it-IT" sz="1000">
              <a:solidFill>
                <a:schemeClr val="tx1"/>
              </a:solidFill>
            </a:endParaRPr>
          </a:p>
        </p:txBody>
      </p:sp>
      <p:sp>
        <p:nvSpPr>
          <p:cNvPr id="9" name="TextBox 8"/>
          <p:cNvSpPr txBox="1"/>
          <p:nvPr/>
        </p:nvSpPr>
        <p:spPr>
          <a:xfrm>
            <a:off x="7180729" y="5594284"/>
            <a:ext cx="1801906" cy="246221"/>
          </a:xfrm>
          <a:prstGeom prst="rect">
            <a:avLst/>
          </a:prstGeom>
          <a:solidFill>
            <a:schemeClr val="bg1"/>
          </a:solidFill>
          <a:ln>
            <a:solidFill>
              <a:schemeClr val="bg1">
                <a:lumMod val="65000"/>
              </a:schemeClr>
            </a:solidFill>
          </a:ln>
        </p:spPr>
        <p:txBody>
          <a:bodyPr wrap="square" rtlCol="0">
            <a:spAutoFit/>
          </a:bodyPr>
          <a:lstStyle/>
          <a:p>
            <a:r>
              <a:rPr lang="en-US" sz="1000" smtClean="0">
                <a:solidFill>
                  <a:schemeClr val="tx1"/>
                </a:solidFill>
              </a:rPr>
              <a:t>assimilated stations</a:t>
            </a:r>
            <a:endParaRPr lang="it-IT" sz="1000">
              <a:solidFill>
                <a:schemeClr val="tx1"/>
              </a:solidFill>
            </a:endParaRPr>
          </a:p>
        </p:txBody>
      </p:sp>
      <p:sp>
        <p:nvSpPr>
          <p:cNvPr id="10" name="TextBox 9"/>
          <p:cNvSpPr txBox="1"/>
          <p:nvPr/>
        </p:nvSpPr>
        <p:spPr>
          <a:xfrm>
            <a:off x="7180729" y="1362943"/>
            <a:ext cx="1801906" cy="246221"/>
          </a:xfrm>
          <a:prstGeom prst="rect">
            <a:avLst/>
          </a:prstGeom>
          <a:solidFill>
            <a:schemeClr val="bg1"/>
          </a:solidFill>
          <a:ln>
            <a:solidFill>
              <a:schemeClr val="bg1">
                <a:lumMod val="65000"/>
              </a:schemeClr>
            </a:solidFill>
          </a:ln>
        </p:spPr>
        <p:txBody>
          <a:bodyPr wrap="square" rtlCol="0">
            <a:spAutoFit/>
          </a:bodyPr>
          <a:lstStyle/>
          <a:p>
            <a:r>
              <a:rPr lang="en-US" sz="1000" smtClean="0">
                <a:solidFill>
                  <a:schemeClr val="tx1"/>
                </a:solidFill>
              </a:rPr>
              <a:t>all data (24h)</a:t>
            </a:r>
            <a:endParaRPr lang="it-IT" sz="1000">
              <a:solidFill>
                <a:schemeClr val="tx1"/>
              </a:solidFill>
            </a:endParaRPr>
          </a:p>
        </p:txBody>
      </p:sp>
    </p:spTree>
    <p:extLst>
      <p:ext uri="{BB962C8B-B14F-4D97-AF65-F5344CB8AC3E}">
        <p14:creationId xmlns:p14="http://schemas.microsoft.com/office/powerpoint/2010/main" val="77688611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888" y="84138"/>
            <a:ext cx="8878887" cy="430212"/>
          </a:xfrm>
        </p:spPr>
        <p:txBody>
          <a:bodyPr/>
          <a:lstStyle/>
          <a:p>
            <a:pPr>
              <a:defRPr/>
            </a:pPr>
            <a:r>
              <a:rPr lang="it-IT" dirty="0" smtClean="0"/>
              <a:t>statistics S1-N2O 2010-2011</a:t>
            </a:r>
            <a:endParaRPr lang="it-IT" dirty="0"/>
          </a:p>
        </p:txBody>
      </p:sp>
      <p:sp>
        <p:nvSpPr>
          <p:cNvPr id="8" name="Rectangle 23"/>
          <p:cNvSpPr txBox="1">
            <a:spLocks noChangeArrowheads="1"/>
          </p:cNvSpPr>
          <p:nvPr/>
        </p:nvSpPr>
        <p:spPr bwMode="auto">
          <a:xfrm>
            <a:off x="0" y="6648450"/>
            <a:ext cx="4262162" cy="221018"/>
          </a:xfrm>
          <a:prstGeom prst="rect">
            <a:avLst/>
          </a:prstGeom>
          <a:solidFill>
            <a:srgbClr val="004494"/>
          </a:solidFill>
          <a:ln>
            <a:noFill/>
          </a:ln>
          <a:effectLst/>
          <a:extLst>
            <a:ext uri="{FAA26D3D-D897-4be2-8F04-BA451C77F1D7}"/>
          </a:extLst>
        </p:spPr>
        <p:txBody>
          <a:bodyPr wrap="square" lIns="36000" tIns="18000" rIns="0" bIns="18000">
            <a:spAutoFit/>
          </a:bodyPr>
          <a:lstStyle>
            <a:defPPr>
              <a:defRPr lang="en-US"/>
            </a:defPPr>
            <a:lvl1pPr algn="r" rtl="0" eaLnBrk="0" fontAlgn="base" hangingPunct="0">
              <a:spcBef>
                <a:spcPct val="0"/>
              </a:spcBef>
              <a:spcAft>
                <a:spcPct val="0"/>
              </a:spcAft>
              <a:defRPr sz="1200" b="0" kern="1200">
                <a:solidFill>
                  <a:srgbClr val="0F5494"/>
                </a:solidFill>
                <a:latin typeface="Verdana" pitchFamily="34" charset="0"/>
                <a:ea typeface="MS PGothic" pitchFamily="34" charset="-128"/>
                <a:cs typeface="+mn-cs"/>
              </a:defRPr>
            </a:lvl1pPr>
            <a:lvl2pPr marL="742950" indent="-28575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2pPr>
            <a:lvl3pPr marL="1143000" indent="-22860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3pPr>
            <a:lvl4pPr marL="1600200" indent="-22860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4pPr>
            <a:lvl5pPr marL="2057400" indent="-22860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5pPr>
            <a:lvl6pPr marL="25146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6pPr>
            <a:lvl7pPr marL="29718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7pPr>
            <a:lvl8pPr marL="34290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8pPr>
            <a:lvl9pPr marL="38862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9pPr>
          </a:lstStyle>
          <a:p>
            <a:pPr algn="l" eaLnBrk="1" hangingPunct="1">
              <a:defRPr/>
            </a:pPr>
            <a:r>
              <a:rPr lang="en-US" altLang="it-IT" dirty="0" smtClean="0">
                <a:solidFill>
                  <a:schemeClr val="bg1"/>
                </a:solidFill>
                <a:latin typeface="+mn-lt"/>
              </a:rPr>
              <a:t> </a:t>
            </a:r>
            <a:r>
              <a:rPr lang="en-US" altLang="it-IT" dirty="0">
                <a:solidFill>
                  <a:schemeClr val="bg1"/>
                </a:solidFill>
                <a:latin typeface="+mn-lt"/>
              </a:rPr>
              <a:t> </a:t>
            </a:r>
            <a:r>
              <a:rPr lang="en-US" altLang="it-IT" dirty="0" err="1">
                <a:solidFill>
                  <a:schemeClr val="bg1"/>
                </a:solidFill>
                <a:latin typeface="+mn-lt"/>
              </a:rPr>
              <a:t>InGOS</a:t>
            </a:r>
            <a:r>
              <a:rPr lang="en-US" altLang="it-IT" dirty="0">
                <a:solidFill>
                  <a:schemeClr val="bg1"/>
                </a:solidFill>
                <a:latin typeface="+mn-lt"/>
              </a:rPr>
              <a:t> 2nd Periodic Meeting</a:t>
            </a:r>
            <a:endParaRPr lang="en-GB" altLang="it-IT" dirty="0" smtClean="0">
              <a:solidFill>
                <a:schemeClr val="bg1"/>
              </a:solidFill>
              <a:latin typeface="+mn-lt"/>
            </a:endParaRPr>
          </a:p>
        </p:txBody>
      </p:sp>
      <p:sp>
        <p:nvSpPr>
          <p:cNvPr id="6" name="Rectangle 23"/>
          <p:cNvSpPr txBox="1">
            <a:spLocks noChangeArrowheads="1"/>
          </p:cNvSpPr>
          <p:nvPr/>
        </p:nvSpPr>
        <p:spPr bwMode="auto">
          <a:xfrm>
            <a:off x="4881563" y="6648450"/>
            <a:ext cx="4262437" cy="220663"/>
          </a:xfrm>
          <a:prstGeom prst="rect">
            <a:avLst/>
          </a:prstGeom>
          <a:solidFill>
            <a:srgbClr val="004494"/>
          </a:solidFill>
          <a:ln>
            <a:noFill/>
          </a:ln>
          <a:effectLst/>
          <a:extLst>
            <a:ext uri="{FAA26D3D-D897-4be2-8F04-BA451C77F1D7}"/>
          </a:extLst>
        </p:spPr>
        <p:txBody>
          <a:bodyPr lIns="0" tIns="18000" rIns="36000" bIns="18000">
            <a:spAutoFit/>
          </a:bodyPr>
          <a:lstStyle>
            <a:defPPr>
              <a:defRPr lang="en-US"/>
            </a:defPPr>
            <a:lvl1pPr algn="r" rtl="0" eaLnBrk="0" fontAlgn="base" hangingPunct="0">
              <a:spcBef>
                <a:spcPct val="0"/>
              </a:spcBef>
              <a:spcAft>
                <a:spcPct val="0"/>
              </a:spcAft>
              <a:defRPr sz="1200" b="0" kern="1200">
                <a:solidFill>
                  <a:srgbClr val="0F5494"/>
                </a:solidFill>
                <a:latin typeface="Verdana" pitchFamily="34" charset="0"/>
                <a:ea typeface="MS PGothic" pitchFamily="34" charset="-128"/>
                <a:cs typeface="+mn-cs"/>
              </a:defRPr>
            </a:lvl1pPr>
            <a:lvl2pPr marL="742950" indent="-28575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2pPr>
            <a:lvl3pPr marL="1143000" indent="-22860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3pPr>
            <a:lvl4pPr marL="1600200" indent="-22860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4pPr>
            <a:lvl5pPr marL="2057400" indent="-22860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5pPr>
            <a:lvl6pPr marL="25146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6pPr>
            <a:lvl7pPr marL="29718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7pPr>
            <a:lvl8pPr marL="34290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8pPr>
            <a:lvl9pPr marL="38862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9pPr>
          </a:lstStyle>
          <a:p>
            <a:pPr eaLnBrk="1" hangingPunct="1">
              <a:defRPr/>
            </a:pPr>
            <a:r>
              <a:rPr lang="en-US" altLang="it-IT" dirty="0" smtClean="0">
                <a:solidFill>
                  <a:schemeClr val="bg1"/>
                </a:solidFill>
                <a:latin typeface="Arial" charset="0"/>
              </a:rPr>
              <a:t>Firenze, 14-16 October 2014                                                </a:t>
            </a:r>
            <a:fld id="{F05033B7-C38C-4C35-9939-5DB14AF843DE}" type="slidenum">
              <a:rPr lang="en-US" altLang="it-IT" smtClean="0">
                <a:solidFill>
                  <a:schemeClr val="bg1"/>
                </a:solidFill>
                <a:latin typeface="+mn-lt"/>
              </a:rPr>
              <a:pPr eaLnBrk="1" hangingPunct="1">
                <a:defRPr/>
              </a:pPr>
              <a:t>37</a:t>
            </a:fld>
            <a:endParaRPr lang="en-GB" altLang="it-IT" dirty="0" smtClean="0">
              <a:solidFill>
                <a:schemeClr val="bg1"/>
              </a:solidFill>
              <a:latin typeface="+mn-lt"/>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3541" y="964800"/>
            <a:ext cx="6151564" cy="5688000"/>
          </a:xfrm>
          <a:prstGeom prst="rect">
            <a:avLst/>
          </a:prstGeom>
        </p:spPr>
      </p:pic>
      <p:sp>
        <p:nvSpPr>
          <p:cNvPr id="7" name="TextBox 6"/>
          <p:cNvSpPr txBox="1"/>
          <p:nvPr/>
        </p:nvSpPr>
        <p:spPr>
          <a:xfrm>
            <a:off x="7180729" y="5849470"/>
            <a:ext cx="1801906" cy="246221"/>
          </a:xfrm>
          <a:prstGeom prst="rect">
            <a:avLst/>
          </a:prstGeom>
          <a:solidFill>
            <a:schemeClr val="bg1">
              <a:lumMod val="65000"/>
            </a:schemeClr>
          </a:solidFill>
        </p:spPr>
        <p:txBody>
          <a:bodyPr wrap="square" rtlCol="0">
            <a:spAutoFit/>
          </a:bodyPr>
          <a:lstStyle/>
          <a:p>
            <a:r>
              <a:rPr lang="en-US" sz="1000" smtClean="0">
                <a:solidFill>
                  <a:schemeClr val="tx1"/>
                </a:solidFill>
              </a:rPr>
              <a:t>validation stations</a:t>
            </a:r>
            <a:endParaRPr lang="it-IT" sz="1000">
              <a:solidFill>
                <a:schemeClr val="tx1"/>
              </a:solidFill>
            </a:endParaRPr>
          </a:p>
        </p:txBody>
      </p:sp>
      <p:sp>
        <p:nvSpPr>
          <p:cNvPr id="9" name="TextBox 8"/>
          <p:cNvSpPr txBox="1"/>
          <p:nvPr/>
        </p:nvSpPr>
        <p:spPr>
          <a:xfrm>
            <a:off x="7180729" y="5594284"/>
            <a:ext cx="1801906" cy="246221"/>
          </a:xfrm>
          <a:prstGeom prst="rect">
            <a:avLst/>
          </a:prstGeom>
          <a:solidFill>
            <a:schemeClr val="bg1"/>
          </a:solidFill>
          <a:ln>
            <a:solidFill>
              <a:schemeClr val="bg1">
                <a:lumMod val="65000"/>
              </a:schemeClr>
            </a:solidFill>
          </a:ln>
        </p:spPr>
        <p:txBody>
          <a:bodyPr wrap="square" rtlCol="0">
            <a:spAutoFit/>
          </a:bodyPr>
          <a:lstStyle/>
          <a:p>
            <a:r>
              <a:rPr lang="en-US" sz="1000" smtClean="0">
                <a:solidFill>
                  <a:schemeClr val="tx1"/>
                </a:solidFill>
              </a:rPr>
              <a:t>assimilated stations</a:t>
            </a:r>
            <a:endParaRPr lang="it-IT" sz="1000">
              <a:solidFill>
                <a:schemeClr val="tx1"/>
              </a:solidFill>
            </a:endParaRPr>
          </a:p>
        </p:txBody>
      </p:sp>
      <p:sp>
        <p:nvSpPr>
          <p:cNvPr id="10" name="TextBox 9"/>
          <p:cNvSpPr txBox="1"/>
          <p:nvPr/>
        </p:nvSpPr>
        <p:spPr>
          <a:xfrm>
            <a:off x="7180729" y="1362943"/>
            <a:ext cx="1801906" cy="246221"/>
          </a:xfrm>
          <a:prstGeom prst="rect">
            <a:avLst/>
          </a:prstGeom>
          <a:solidFill>
            <a:schemeClr val="bg1"/>
          </a:solidFill>
          <a:ln>
            <a:solidFill>
              <a:schemeClr val="bg1">
                <a:lumMod val="65000"/>
              </a:schemeClr>
            </a:solidFill>
          </a:ln>
        </p:spPr>
        <p:txBody>
          <a:bodyPr wrap="square" rtlCol="0">
            <a:spAutoFit/>
          </a:bodyPr>
          <a:lstStyle/>
          <a:p>
            <a:r>
              <a:rPr lang="en-US" sz="1000" smtClean="0">
                <a:solidFill>
                  <a:schemeClr val="tx1"/>
                </a:solidFill>
              </a:rPr>
              <a:t>all data (24h)</a:t>
            </a:r>
            <a:endParaRPr lang="it-IT" sz="1000">
              <a:solidFill>
                <a:schemeClr val="tx1"/>
              </a:solidFill>
            </a:endParaRPr>
          </a:p>
        </p:txBody>
      </p:sp>
    </p:spTree>
    <p:extLst>
      <p:ext uri="{BB962C8B-B14F-4D97-AF65-F5344CB8AC3E}">
        <p14:creationId xmlns:p14="http://schemas.microsoft.com/office/powerpoint/2010/main" val="83637774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888" y="84138"/>
            <a:ext cx="8878887" cy="430212"/>
          </a:xfrm>
        </p:spPr>
        <p:txBody>
          <a:bodyPr/>
          <a:lstStyle/>
          <a:p>
            <a:pPr>
              <a:defRPr/>
            </a:pPr>
            <a:r>
              <a:rPr lang="it-IT" dirty="0" smtClean="0"/>
              <a:t>statistics S1-N2O 2010-2011 (SEL)</a:t>
            </a:r>
            <a:endParaRPr lang="it-IT" dirty="0"/>
          </a:p>
        </p:txBody>
      </p:sp>
      <p:sp>
        <p:nvSpPr>
          <p:cNvPr id="8" name="Rectangle 23"/>
          <p:cNvSpPr txBox="1">
            <a:spLocks noChangeArrowheads="1"/>
          </p:cNvSpPr>
          <p:nvPr/>
        </p:nvSpPr>
        <p:spPr bwMode="auto">
          <a:xfrm>
            <a:off x="0" y="6648450"/>
            <a:ext cx="4262162" cy="221018"/>
          </a:xfrm>
          <a:prstGeom prst="rect">
            <a:avLst/>
          </a:prstGeom>
          <a:solidFill>
            <a:srgbClr val="004494"/>
          </a:solidFill>
          <a:ln>
            <a:noFill/>
          </a:ln>
          <a:effectLst/>
          <a:extLst>
            <a:ext uri="{FAA26D3D-D897-4be2-8F04-BA451C77F1D7}"/>
          </a:extLst>
        </p:spPr>
        <p:txBody>
          <a:bodyPr wrap="square" lIns="36000" tIns="18000" rIns="0" bIns="18000">
            <a:spAutoFit/>
          </a:bodyPr>
          <a:lstStyle>
            <a:defPPr>
              <a:defRPr lang="en-US"/>
            </a:defPPr>
            <a:lvl1pPr algn="r" rtl="0" eaLnBrk="0" fontAlgn="base" hangingPunct="0">
              <a:spcBef>
                <a:spcPct val="0"/>
              </a:spcBef>
              <a:spcAft>
                <a:spcPct val="0"/>
              </a:spcAft>
              <a:defRPr sz="1200" b="0" kern="1200">
                <a:solidFill>
                  <a:srgbClr val="0F5494"/>
                </a:solidFill>
                <a:latin typeface="Verdana" pitchFamily="34" charset="0"/>
                <a:ea typeface="MS PGothic" pitchFamily="34" charset="-128"/>
                <a:cs typeface="+mn-cs"/>
              </a:defRPr>
            </a:lvl1pPr>
            <a:lvl2pPr marL="742950" indent="-28575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2pPr>
            <a:lvl3pPr marL="1143000" indent="-22860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3pPr>
            <a:lvl4pPr marL="1600200" indent="-22860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4pPr>
            <a:lvl5pPr marL="2057400" indent="-22860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5pPr>
            <a:lvl6pPr marL="25146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6pPr>
            <a:lvl7pPr marL="29718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7pPr>
            <a:lvl8pPr marL="34290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8pPr>
            <a:lvl9pPr marL="38862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9pPr>
          </a:lstStyle>
          <a:p>
            <a:pPr algn="l" eaLnBrk="1" hangingPunct="1">
              <a:defRPr/>
            </a:pPr>
            <a:r>
              <a:rPr lang="en-US" altLang="it-IT" dirty="0" smtClean="0">
                <a:solidFill>
                  <a:schemeClr val="bg1"/>
                </a:solidFill>
                <a:latin typeface="+mn-lt"/>
              </a:rPr>
              <a:t> </a:t>
            </a:r>
            <a:r>
              <a:rPr lang="en-US" altLang="it-IT" dirty="0">
                <a:solidFill>
                  <a:schemeClr val="bg1"/>
                </a:solidFill>
                <a:latin typeface="+mn-lt"/>
              </a:rPr>
              <a:t> </a:t>
            </a:r>
            <a:r>
              <a:rPr lang="en-US" altLang="it-IT" dirty="0" err="1">
                <a:solidFill>
                  <a:schemeClr val="bg1"/>
                </a:solidFill>
                <a:latin typeface="+mn-lt"/>
              </a:rPr>
              <a:t>InGOS</a:t>
            </a:r>
            <a:r>
              <a:rPr lang="en-US" altLang="it-IT" dirty="0">
                <a:solidFill>
                  <a:schemeClr val="bg1"/>
                </a:solidFill>
                <a:latin typeface="+mn-lt"/>
              </a:rPr>
              <a:t> 2nd Periodic Meeting</a:t>
            </a:r>
            <a:endParaRPr lang="en-GB" altLang="it-IT" dirty="0" smtClean="0">
              <a:solidFill>
                <a:schemeClr val="bg1"/>
              </a:solidFill>
              <a:latin typeface="+mn-lt"/>
            </a:endParaRPr>
          </a:p>
        </p:txBody>
      </p:sp>
      <p:sp>
        <p:nvSpPr>
          <p:cNvPr id="6" name="Rectangle 23"/>
          <p:cNvSpPr txBox="1">
            <a:spLocks noChangeArrowheads="1"/>
          </p:cNvSpPr>
          <p:nvPr/>
        </p:nvSpPr>
        <p:spPr bwMode="auto">
          <a:xfrm>
            <a:off x="4881563" y="6648450"/>
            <a:ext cx="4262437" cy="220663"/>
          </a:xfrm>
          <a:prstGeom prst="rect">
            <a:avLst/>
          </a:prstGeom>
          <a:solidFill>
            <a:srgbClr val="004494"/>
          </a:solidFill>
          <a:ln>
            <a:noFill/>
          </a:ln>
          <a:effectLst/>
          <a:extLst>
            <a:ext uri="{FAA26D3D-D897-4be2-8F04-BA451C77F1D7}"/>
          </a:extLst>
        </p:spPr>
        <p:txBody>
          <a:bodyPr lIns="0" tIns="18000" rIns="36000" bIns="18000">
            <a:spAutoFit/>
          </a:bodyPr>
          <a:lstStyle>
            <a:defPPr>
              <a:defRPr lang="en-US"/>
            </a:defPPr>
            <a:lvl1pPr algn="r" rtl="0" eaLnBrk="0" fontAlgn="base" hangingPunct="0">
              <a:spcBef>
                <a:spcPct val="0"/>
              </a:spcBef>
              <a:spcAft>
                <a:spcPct val="0"/>
              </a:spcAft>
              <a:defRPr sz="1200" b="0" kern="1200">
                <a:solidFill>
                  <a:srgbClr val="0F5494"/>
                </a:solidFill>
                <a:latin typeface="Verdana" pitchFamily="34" charset="0"/>
                <a:ea typeface="MS PGothic" pitchFamily="34" charset="-128"/>
                <a:cs typeface="+mn-cs"/>
              </a:defRPr>
            </a:lvl1pPr>
            <a:lvl2pPr marL="742950" indent="-28575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2pPr>
            <a:lvl3pPr marL="1143000" indent="-22860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3pPr>
            <a:lvl4pPr marL="1600200" indent="-22860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4pPr>
            <a:lvl5pPr marL="2057400" indent="-22860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5pPr>
            <a:lvl6pPr marL="25146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6pPr>
            <a:lvl7pPr marL="29718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7pPr>
            <a:lvl8pPr marL="34290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8pPr>
            <a:lvl9pPr marL="38862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9pPr>
          </a:lstStyle>
          <a:p>
            <a:pPr eaLnBrk="1" hangingPunct="1">
              <a:defRPr/>
            </a:pPr>
            <a:r>
              <a:rPr lang="en-US" altLang="it-IT" dirty="0" smtClean="0">
                <a:solidFill>
                  <a:schemeClr val="bg1"/>
                </a:solidFill>
                <a:latin typeface="Arial" charset="0"/>
              </a:rPr>
              <a:t>Firenze, 14-16 October 2014                                                </a:t>
            </a:r>
            <a:fld id="{F05033B7-C38C-4C35-9939-5DB14AF843DE}" type="slidenum">
              <a:rPr lang="en-US" altLang="it-IT" smtClean="0">
                <a:solidFill>
                  <a:schemeClr val="bg1"/>
                </a:solidFill>
                <a:latin typeface="+mn-lt"/>
              </a:rPr>
              <a:pPr eaLnBrk="1" hangingPunct="1">
                <a:defRPr/>
              </a:pPr>
              <a:t>38</a:t>
            </a:fld>
            <a:endParaRPr lang="en-GB" altLang="it-IT" dirty="0" smtClean="0">
              <a:solidFill>
                <a:schemeClr val="bg1"/>
              </a:solidFill>
              <a:latin typeface="+mn-lt"/>
            </a:endParaRPr>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4000" y="964800"/>
            <a:ext cx="6152400" cy="5683650"/>
          </a:xfrm>
          <a:prstGeom prst="rect">
            <a:avLst/>
          </a:prstGeom>
        </p:spPr>
      </p:pic>
      <p:sp>
        <p:nvSpPr>
          <p:cNvPr id="7" name="TextBox 6"/>
          <p:cNvSpPr txBox="1"/>
          <p:nvPr/>
        </p:nvSpPr>
        <p:spPr>
          <a:xfrm>
            <a:off x="7180729" y="5849470"/>
            <a:ext cx="1801906" cy="246221"/>
          </a:xfrm>
          <a:prstGeom prst="rect">
            <a:avLst/>
          </a:prstGeom>
          <a:solidFill>
            <a:schemeClr val="bg1">
              <a:lumMod val="65000"/>
            </a:schemeClr>
          </a:solidFill>
        </p:spPr>
        <p:txBody>
          <a:bodyPr wrap="square" rtlCol="0">
            <a:spAutoFit/>
          </a:bodyPr>
          <a:lstStyle/>
          <a:p>
            <a:r>
              <a:rPr lang="en-US" sz="1000" smtClean="0">
                <a:solidFill>
                  <a:schemeClr val="tx1"/>
                </a:solidFill>
              </a:rPr>
              <a:t>validation stations</a:t>
            </a:r>
            <a:endParaRPr lang="it-IT" sz="1000">
              <a:solidFill>
                <a:schemeClr val="tx1"/>
              </a:solidFill>
            </a:endParaRPr>
          </a:p>
        </p:txBody>
      </p:sp>
      <p:sp>
        <p:nvSpPr>
          <p:cNvPr id="9" name="TextBox 8"/>
          <p:cNvSpPr txBox="1"/>
          <p:nvPr/>
        </p:nvSpPr>
        <p:spPr>
          <a:xfrm>
            <a:off x="7180729" y="5594284"/>
            <a:ext cx="1801906" cy="246221"/>
          </a:xfrm>
          <a:prstGeom prst="rect">
            <a:avLst/>
          </a:prstGeom>
          <a:solidFill>
            <a:schemeClr val="bg1"/>
          </a:solidFill>
          <a:ln>
            <a:solidFill>
              <a:schemeClr val="bg1">
                <a:lumMod val="65000"/>
              </a:schemeClr>
            </a:solidFill>
          </a:ln>
        </p:spPr>
        <p:txBody>
          <a:bodyPr wrap="square" rtlCol="0">
            <a:spAutoFit/>
          </a:bodyPr>
          <a:lstStyle/>
          <a:p>
            <a:r>
              <a:rPr lang="en-US" sz="1000" smtClean="0">
                <a:solidFill>
                  <a:schemeClr val="tx1"/>
                </a:solidFill>
              </a:rPr>
              <a:t>assimilated stations</a:t>
            </a:r>
            <a:endParaRPr lang="it-IT" sz="1000">
              <a:solidFill>
                <a:schemeClr val="tx1"/>
              </a:solidFill>
            </a:endParaRPr>
          </a:p>
        </p:txBody>
      </p:sp>
      <p:sp>
        <p:nvSpPr>
          <p:cNvPr id="11" name="TextBox 10"/>
          <p:cNvSpPr txBox="1"/>
          <p:nvPr/>
        </p:nvSpPr>
        <p:spPr>
          <a:xfrm>
            <a:off x="6515239" y="1658179"/>
            <a:ext cx="2467395" cy="400110"/>
          </a:xfrm>
          <a:prstGeom prst="rect">
            <a:avLst/>
          </a:prstGeom>
          <a:solidFill>
            <a:schemeClr val="bg1"/>
          </a:solidFill>
          <a:ln>
            <a:solidFill>
              <a:schemeClr val="bg1">
                <a:lumMod val="65000"/>
              </a:schemeClr>
            </a:solidFill>
          </a:ln>
        </p:spPr>
        <p:txBody>
          <a:bodyPr wrap="square" rtlCol="0">
            <a:spAutoFit/>
          </a:bodyPr>
          <a:lstStyle/>
          <a:p>
            <a:r>
              <a:rPr lang="en-US" sz="1000" smtClean="0">
                <a:solidFill>
                  <a:schemeClr val="tx1"/>
                </a:solidFill>
              </a:rPr>
              <a:t>surface stations: [12:00-15:00]</a:t>
            </a:r>
          </a:p>
          <a:p>
            <a:r>
              <a:rPr lang="en-US" sz="1000" smtClean="0">
                <a:solidFill>
                  <a:schemeClr val="tx1"/>
                </a:solidFill>
              </a:rPr>
              <a:t>mountain stations: [0:00-3:00</a:t>
            </a:r>
            <a:r>
              <a:rPr lang="en-US" sz="1000">
                <a:solidFill>
                  <a:schemeClr val="tx1"/>
                </a:solidFill>
              </a:rPr>
              <a:t>]</a:t>
            </a:r>
            <a:endParaRPr lang="it-IT" sz="1000">
              <a:solidFill>
                <a:schemeClr val="tx1"/>
              </a:solidFill>
            </a:endParaRPr>
          </a:p>
        </p:txBody>
      </p:sp>
    </p:spTree>
    <p:extLst>
      <p:ext uri="{BB962C8B-B14F-4D97-AF65-F5344CB8AC3E}">
        <p14:creationId xmlns:p14="http://schemas.microsoft.com/office/powerpoint/2010/main" val="280628455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888" y="84138"/>
            <a:ext cx="8878887" cy="430212"/>
          </a:xfrm>
        </p:spPr>
        <p:txBody>
          <a:bodyPr/>
          <a:lstStyle/>
          <a:p>
            <a:pPr>
              <a:defRPr/>
            </a:pPr>
            <a:r>
              <a:rPr lang="it-IT" dirty="0" smtClean="0"/>
              <a:t>statistics S2-N2O 2010-2011</a:t>
            </a:r>
            <a:endParaRPr lang="it-IT" dirty="0"/>
          </a:p>
        </p:txBody>
      </p:sp>
      <p:sp>
        <p:nvSpPr>
          <p:cNvPr id="8" name="Rectangle 23"/>
          <p:cNvSpPr txBox="1">
            <a:spLocks noChangeArrowheads="1"/>
          </p:cNvSpPr>
          <p:nvPr/>
        </p:nvSpPr>
        <p:spPr bwMode="auto">
          <a:xfrm>
            <a:off x="0" y="6648450"/>
            <a:ext cx="4262162" cy="221018"/>
          </a:xfrm>
          <a:prstGeom prst="rect">
            <a:avLst/>
          </a:prstGeom>
          <a:solidFill>
            <a:srgbClr val="004494"/>
          </a:solidFill>
          <a:ln>
            <a:noFill/>
          </a:ln>
          <a:effectLst/>
          <a:extLst>
            <a:ext uri="{FAA26D3D-D897-4be2-8F04-BA451C77F1D7}"/>
          </a:extLst>
        </p:spPr>
        <p:txBody>
          <a:bodyPr wrap="square" lIns="36000" tIns="18000" rIns="0" bIns="18000">
            <a:spAutoFit/>
          </a:bodyPr>
          <a:lstStyle>
            <a:defPPr>
              <a:defRPr lang="en-US"/>
            </a:defPPr>
            <a:lvl1pPr algn="r" rtl="0" eaLnBrk="0" fontAlgn="base" hangingPunct="0">
              <a:spcBef>
                <a:spcPct val="0"/>
              </a:spcBef>
              <a:spcAft>
                <a:spcPct val="0"/>
              </a:spcAft>
              <a:defRPr sz="1200" b="0" kern="1200">
                <a:solidFill>
                  <a:srgbClr val="0F5494"/>
                </a:solidFill>
                <a:latin typeface="Verdana" pitchFamily="34" charset="0"/>
                <a:ea typeface="MS PGothic" pitchFamily="34" charset="-128"/>
                <a:cs typeface="+mn-cs"/>
              </a:defRPr>
            </a:lvl1pPr>
            <a:lvl2pPr marL="742950" indent="-28575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2pPr>
            <a:lvl3pPr marL="1143000" indent="-22860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3pPr>
            <a:lvl4pPr marL="1600200" indent="-22860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4pPr>
            <a:lvl5pPr marL="2057400" indent="-22860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5pPr>
            <a:lvl6pPr marL="25146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6pPr>
            <a:lvl7pPr marL="29718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7pPr>
            <a:lvl8pPr marL="34290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8pPr>
            <a:lvl9pPr marL="38862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9pPr>
          </a:lstStyle>
          <a:p>
            <a:pPr algn="l" eaLnBrk="1" hangingPunct="1">
              <a:defRPr/>
            </a:pPr>
            <a:r>
              <a:rPr lang="en-US" altLang="it-IT" dirty="0" smtClean="0">
                <a:solidFill>
                  <a:schemeClr val="bg1"/>
                </a:solidFill>
                <a:latin typeface="+mn-lt"/>
              </a:rPr>
              <a:t> </a:t>
            </a:r>
            <a:r>
              <a:rPr lang="en-US" altLang="it-IT" dirty="0">
                <a:solidFill>
                  <a:schemeClr val="bg1"/>
                </a:solidFill>
                <a:latin typeface="+mn-lt"/>
              </a:rPr>
              <a:t> </a:t>
            </a:r>
            <a:r>
              <a:rPr lang="en-US" altLang="it-IT" dirty="0" err="1">
                <a:solidFill>
                  <a:schemeClr val="bg1"/>
                </a:solidFill>
                <a:latin typeface="+mn-lt"/>
              </a:rPr>
              <a:t>InGOS</a:t>
            </a:r>
            <a:r>
              <a:rPr lang="en-US" altLang="it-IT" dirty="0">
                <a:solidFill>
                  <a:schemeClr val="bg1"/>
                </a:solidFill>
                <a:latin typeface="+mn-lt"/>
              </a:rPr>
              <a:t> 2nd Periodic Meeting</a:t>
            </a:r>
            <a:endParaRPr lang="en-GB" altLang="it-IT" dirty="0" smtClean="0">
              <a:solidFill>
                <a:schemeClr val="bg1"/>
              </a:solidFill>
              <a:latin typeface="+mn-lt"/>
            </a:endParaRPr>
          </a:p>
        </p:txBody>
      </p:sp>
      <p:sp>
        <p:nvSpPr>
          <p:cNvPr id="6" name="Rectangle 23"/>
          <p:cNvSpPr txBox="1">
            <a:spLocks noChangeArrowheads="1"/>
          </p:cNvSpPr>
          <p:nvPr/>
        </p:nvSpPr>
        <p:spPr bwMode="auto">
          <a:xfrm>
            <a:off x="4881563" y="6648450"/>
            <a:ext cx="4262437" cy="220663"/>
          </a:xfrm>
          <a:prstGeom prst="rect">
            <a:avLst/>
          </a:prstGeom>
          <a:solidFill>
            <a:srgbClr val="004494"/>
          </a:solidFill>
          <a:ln>
            <a:noFill/>
          </a:ln>
          <a:effectLst/>
          <a:extLst>
            <a:ext uri="{FAA26D3D-D897-4be2-8F04-BA451C77F1D7}"/>
          </a:extLst>
        </p:spPr>
        <p:txBody>
          <a:bodyPr lIns="0" tIns="18000" rIns="36000" bIns="18000">
            <a:spAutoFit/>
          </a:bodyPr>
          <a:lstStyle>
            <a:defPPr>
              <a:defRPr lang="en-US"/>
            </a:defPPr>
            <a:lvl1pPr algn="r" rtl="0" eaLnBrk="0" fontAlgn="base" hangingPunct="0">
              <a:spcBef>
                <a:spcPct val="0"/>
              </a:spcBef>
              <a:spcAft>
                <a:spcPct val="0"/>
              </a:spcAft>
              <a:defRPr sz="1200" b="0" kern="1200">
                <a:solidFill>
                  <a:srgbClr val="0F5494"/>
                </a:solidFill>
                <a:latin typeface="Verdana" pitchFamily="34" charset="0"/>
                <a:ea typeface="MS PGothic" pitchFamily="34" charset="-128"/>
                <a:cs typeface="+mn-cs"/>
              </a:defRPr>
            </a:lvl1pPr>
            <a:lvl2pPr marL="742950" indent="-28575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2pPr>
            <a:lvl3pPr marL="1143000" indent="-22860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3pPr>
            <a:lvl4pPr marL="1600200" indent="-22860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4pPr>
            <a:lvl5pPr marL="2057400" indent="-22860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5pPr>
            <a:lvl6pPr marL="25146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6pPr>
            <a:lvl7pPr marL="29718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7pPr>
            <a:lvl8pPr marL="34290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8pPr>
            <a:lvl9pPr marL="38862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9pPr>
          </a:lstStyle>
          <a:p>
            <a:pPr eaLnBrk="1" hangingPunct="1">
              <a:defRPr/>
            </a:pPr>
            <a:r>
              <a:rPr lang="en-US" altLang="it-IT" dirty="0" smtClean="0">
                <a:solidFill>
                  <a:schemeClr val="bg1"/>
                </a:solidFill>
                <a:latin typeface="Arial" charset="0"/>
              </a:rPr>
              <a:t>Firenze, 14-16 October 2014                                                </a:t>
            </a:r>
            <a:fld id="{F05033B7-C38C-4C35-9939-5DB14AF843DE}" type="slidenum">
              <a:rPr lang="en-US" altLang="it-IT" smtClean="0">
                <a:solidFill>
                  <a:schemeClr val="bg1"/>
                </a:solidFill>
                <a:latin typeface="+mn-lt"/>
              </a:rPr>
              <a:pPr eaLnBrk="1" hangingPunct="1">
                <a:defRPr/>
              </a:pPr>
              <a:t>39</a:t>
            </a:fld>
            <a:endParaRPr lang="en-GB" altLang="it-IT" dirty="0" smtClean="0">
              <a:solidFill>
                <a:schemeClr val="bg1"/>
              </a:solidFill>
              <a:latin typeface="+mn-lt"/>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3541" y="968400"/>
            <a:ext cx="6152400" cy="5688773"/>
          </a:xfrm>
          <a:prstGeom prst="rect">
            <a:avLst/>
          </a:prstGeom>
        </p:spPr>
      </p:pic>
      <p:sp>
        <p:nvSpPr>
          <p:cNvPr id="7" name="TextBox 6"/>
          <p:cNvSpPr txBox="1"/>
          <p:nvPr/>
        </p:nvSpPr>
        <p:spPr>
          <a:xfrm>
            <a:off x="7180729" y="5849470"/>
            <a:ext cx="1801906" cy="246221"/>
          </a:xfrm>
          <a:prstGeom prst="rect">
            <a:avLst/>
          </a:prstGeom>
          <a:solidFill>
            <a:schemeClr val="bg1">
              <a:lumMod val="65000"/>
            </a:schemeClr>
          </a:solidFill>
        </p:spPr>
        <p:txBody>
          <a:bodyPr wrap="square" rtlCol="0">
            <a:spAutoFit/>
          </a:bodyPr>
          <a:lstStyle/>
          <a:p>
            <a:r>
              <a:rPr lang="en-US" sz="1000" smtClean="0">
                <a:solidFill>
                  <a:schemeClr val="tx1"/>
                </a:solidFill>
              </a:rPr>
              <a:t>validation stations</a:t>
            </a:r>
            <a:endParaRPr lang="it-IT" sz="1000">
              <a:solidFill>
                <a:schemeClr val="tx1"/>
              </a:solidFill>
            </a:endParaRPr>
          </a:p>
        </p:txBody>
      </p:sp>
      <p:sp>
        <p:nvSpPr>
          <p:cNvPr id="9" name="TextBox 8"/>
          <p:cNvSpPr txBox="1"/>
          <p:nvPr/>
        </p:nvSpPr>
        <p:spPr>
          <a:xfrm>
            <a:off x="7180729" y="5594284"/>
            <a:ext cx="1801906" cy="246221"/>
          </a:xfrm>
          <a:prstGeom prst="rect">
            <a:avLst/>
          </a:prstGeom>
          <a:solidFill>
            <a:schemeClr val="bg1"/>
          </a:solidFill>
          <a:ln>
            <a:solidFill>
              <a:schemeClr val="bg1">
                <a:lumMod val="65000"/>
              </a:schemeClr>
            </a:solidFill>
          </a:ln>
        </p:spPr>
        <p:txBody>
          <a:bodyPr wrap="square" rtlCol="0">
            <a:spAutoFit/>
          </a:bodyPr>
          <a:lstStyle/>
          <a:p>
            <a:r>
              <a:rPr lang="en-US" sz="1000" smtClean="0">
                <a:solidFill>
                  <a:schemeClr val="tx1"/>
                </a:solidFill>
              </a:rPr>
              <a:t>assimilated stations</a:t>
            </a:r>
            <a:endParaRPr lang="it-IT" sz="1000">
              <a:solidFill>
                <a:schemeClr val="tx1"/>
              </a:solidFill>
            </a:endParaRPr>
          </a:p>
        </p:txBody>
      </p:sp>
      <p:sp>
        <p:nvSpPr>
          <p:cNvPr id="10" name="TextBox 9"/>
          <p:cNvSpPr txBox="1"/>
          <p:nvPr/>
        </p:nvSpPr>
        <p:spPr>
          <a:xfrm>
            <a:off x="7180729" y="1362943"/>
            <a:ext cx="1801906" cy="246221"/>
          </a:xfrm>
          <a:prstGeom prst="rect">
            <a:avLst/>
          </a:prstGeom>
          <a:solidFill>
            <a:schemeClr val="bg1"/>
          </a:solidFill>
          <a:ln>
            <a:solidFill>
              <a:schemeClr val="bg1">
                <a:lumMod val="65000"/>
              </a:schemeClr>
            </a:solidFill>
          </a:ln>
        </p:spPr>
        <p:txBody>
          <a:bodyPr wrap="square" rtlCol="0">
            <a:spAutoFit/>
          </a:bodyPr>
          <a:lstStyle/>
          <a:p>
            <a:r>
              <a:rPr lang="en-US" sz="1000" smtClean="0">
                <a:solidFill>
                  <a:schemeClr val="tx1"/>
                </a:solidFill>
              </a:rPr>
              <a:t>all data (24h)</a:t>
            </a:r>
            <a:endParaRPr lang="it-IT" sz="1000">
              <a:solidFill>
                <a:schemeClr val="tx1"/>
              </a:solidFill>
            </a:endParaRPr>
          </a:p>
        </p:txBody>
      </p:sp>
    </p:spTree>
    <p:extLst>
      <p:ext uri="{BB962C8B-B14F-4D97-AF65-F5344CB8AC3E}">
        <p14:creationId xmlns:p14="http://schemas.microsoft.com/office/powerpoint/2010/main" val="293814148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888" y="84138"/>
            <a:ext cx="8878887" cy="430212"/>
          </a:xfrm>
        </p:spPr>
        <p:txBody>
          <a:bodyPr/>
          <a:lstStyle/>
          <a:p>
            <a:pPr>
              <a:defRPr/>
            </a:pPr>
            <a:r>
              <a:rPr lang="it-IT" dirty="0" smtClean="0"/>
              <a:t>European N</a:t>
            </a:r>
            <a:r>
              <a:rPr lang="it-IT" baseline="-25000" dirty="0" smtClean="0"/>
              <a:t>2</a:t>
            </a:r>
            <a:r>
              <a:rPr lang="it-IT" dirty="0" smtClean="0"/>
              <a:t>O emissions 2010-2011 S1</a:t>
            </a:r>
            <a:endParaRPr lang="it-IT" dirty="0"/>
          </a:p>
        </p:txBody>
      </p:sp>
      <p:sp>
        <p:nvSpPr>
          <p:cNvPr id="8" name="Rectangle 23"/>
          <p:cNvSpPr txBox="1">
            <a:spLocks noChangeArrowheads="1"/>
          </p:cNvSpPr>
          <p:nvPr/>
        </p:nvSpPr>
        <p:spPr bwMode="auto">
          <a:xfrm>
            <a:off x="0" y="6648450"/>
            <a:ext cx="4262162" cy="221018"/>
          </a:xfrm>
          <a:prstGeom prst="rect">
            <a:avLst/>
          </a:prstGeom>
          <a:solidFill>
            <a:srgbClr val="004494"/>
          </a:solidFill>
          <a:ln>
            <a:noFill/>
          </a:ln>
          <a:effectLst/>
          <a:extLst>
            <a:ext uri="{FAA26D3D-D897-4be2-8F04-BA451C77F1D7}"/>
          </a:extLst>
        </p:spPr>
        <p:txBody>
          <a:bodyPr wrap="square" lIns="36000" tIns="18000" rIns="0" bIns="18000">
            <a:spAutoFit/>
          </a:bodyPr>
          <a:lstStyle>
            <a:defPPr>
              <a:defRPr lang="en-US"/>
            </a:defPPr>
            <a:lvl1pPr algn="r" rtl="0" eaLnBrk="0" fontAlgn="base" hangingPunct="0">
              <a:spcBef>
                <a:spcPct val="0"/>
              </a:spcBef>
              <a:spcAft>
                <a:spcPct val="0"/>
              </a:spcAft>
              <a:defRPr sz="1200" b="0" kern="1200">
                <a:solidFill>
                  <a:srgbClr val="0F5494"/>
                </a:solidFill>
                <a:latin typeface="Verdana" pitchFamily="34" charset="0"/>
                <a:ea typeface="MS PGothic" pitchFamily="34" charset="-128"/>
                <a:cs typeface="+mn-cs"/>
              </a:defRPr>
            </a:lvl1pPr>
            <a:lvl2pPr marL="742950" indent="-28575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2pPr>
            <a:lvl3pPr marL="1143000" indent="-22860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3pPr>
            <a:lvl4pPr marL="1600200" indent="-22860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4pPr>
            <a:lvl5pPr marL="2057400" indent="-22860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5pPr>
            <a:lvl6pPr marL="25146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6pPr>
            <a:lvl7pPr marL="29718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7pPr>
            <a:lvl8pPr marL="34290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8pPr>
            <a:lvl9pPr marL="38862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9pPr>
          </a:lstStyle>
          <a:p>
            <a:pPr algn="l" eaLnBrk="1" hangingPunct="1">
              <a:defRPr/>
            </a:pPr>
            <a:r>
              <a:rPr lang="en-US" altLang="it-IT" dirty="0" smtClean="0">
                <a:solidFill>
                  <a:schemeClr val="bg1"/>
                </a:solidFill>
                <a:latin typeface="+mn-lt"/>
              </a:rPr>
              <a:t> </a:t>
            </a:r>
            <a:r>
              <a:rPr lang="en-US" altLang="it-IT" dirty="0">
                <a:solidFill>
                  <a:schemeClr val="bg1"/>
                </a:solidFill>
                <a:latin typeface="+mn-lt"/>
              </a:rPr>
              <a:t> </a:t>
            </a:r>
            <a:r>
              <a:rPr lang="en-US" altLang="it-IT" dirty="0" err="1">
                <a:solidFill>
                  <a:schemeClr val="bg1"/>
                </a:solidFill>
                <a:latin typeface="+mn-lt"/>
              </a:rPr>
              <a:t>InGOS</a:t>
            </a:r>
            <a:r>
              <a:rPr lang="en-US" altLang="it-IT" dirty="0">
                <a:solidFill>
                  <a:schemeClr val="bg1"/>
                </a:solidFill>
                <a:latin typeface="+mn-lt"/>
              </a:rPr>
              <a:t> 2nd Periodic Meeting</a:t>
            </a:r>
            <a:endParaRPr lang="en-GB" altLang="it-IT" dirty="0" smtClean="0">
              <a:solidFill>
                <a:schemeClr val="bg1"/>
              </a:solidFill>
              <a:latin typeface="+mn-lt"/>
            </a:endParaRPr>
          </a:p>
        </p:txBody>
      </p:sp>
      <p:sp>
        <p:nvSpPr>
          <p:cNvPr id="6" name="Rectangle 23"/>
          <p:cNvSpPr txBox="1">
            <a:spLocks noChangeArrowheads="1"/>
          </p:cNvSpPr>
          <p:nvPr/>
        </p:nvSpPr>
        <p:spPr bwMode="auto">
          <a:xfrm>
            <a:off x="4881563" y="6648450"/>
            <a:ext cx="4262437" cy="220663"/>
          </a:xfrm>
          <a:prstGeom prst="rect">
            <a:avLst/>
          </a:prstGeom>
          <a:solidFill>
            <a:srgbClr val="004494"/>
          </a:solidFill>
          <a:ln>
            <a:noFill/>
          </a:ln>
          <a:effectLst/>
          <a:extLst>
            <a:ext uri="{FAA26D3D-D897-4be2-8F04-BA451C77F1D7}"/>
          </a:extLst>
        </p:spPr>
        <p:txBody>
          <a:bodyPr lIns="0" tIns="18000" rIns="36000" bIns="18000">
            <a:spAutoFit/>
          </a:bodyPr>
          <a:lstStyle>
            <a:defPPr>
              <a:defRPr lang="en-US"/>
            </a:defPPr>
            <a:lvl1pPr algn="r" rtl="0" eaLnBrk="0" fontAlgn="base" hangingPunct="0">
              <a:spcBef>
                <a:spcPct val="0"/>
              </a:spcBef>
              <a:spcAft>
                <a:spcPct val="0"/>
              </a:spcAft>
              <a:defRPr sz="1200" b="0" kern="1200">
                <a:solidFill>
                  <a:srgbClr val="0F5494"/>
                </a:solidFill>
                <a:latin typeface="Verdana" pitchFamily="34" charset="0"/>
                <a:ea typeface="MS PGothic" pitchFamily="34" charset="-128"/>
                <a:cs typeface="+mn-cs"/>
              </a:defRPr>
            </a:lvl1pPr>
            <a:lvl2pPr marL="742950" indent="-28575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2pPr>
            <a:lvl3pPr marL="1143000" indent="-22860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3pPr>
            <a:lvl4pPr marL="1600200" indent="-22860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4pPr>
            <a:lvl5pPr marL="2057400" indent="-22860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5pPr>
            <a:lvl6pPr marL="25146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6pPr>
            <a:lvl7pPr marL="29718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7pPr>
            <a:lvl8pPr marL="34290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8pPr>
            <a:lvl9pPr marL="38862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9pPr>
          </a:lstStyle>
          <a:p>
            <a:pPr eaLnBrk="1" hangingPunct="1">
              <a:defRPr/>
            </a:pPr>
            <a:r>
              <a:rPr lang="en-US" altLang="it-IT" dirty="0" smtClean="0">
                <a:solidFill>
                  <a:schemeClr val="bg1"/>
                </a:solidFill>
                <a:latin typeface="Arial" charset="0"/>
              </a:rPr>
              <a:t>Firenze, 14-16 October 2014                                                 </a:t>
            </a:r>
            <a:fld id="{F05033B7-C38C-4C35-9939-5DB14AF843DE}" type="slidenum">
              <a:rPr lang="en-US" altLang="it-IT" smtClean="0">
                <a:solidFill>
                  <a:schemeClr val="bg1"/>
                </a:solidFill>
                <a:latin typeface="+mn-lt"/>
              </a:rPr>
              <a:pPr eaLnBrk="1" hangingPunct="1">
                <a:defRPr/>
              </a:pPr>
              <a:t>4</a:t>
            </a:fld>
            <a:endParaRPr lang="en-GB" altLang="it-IT" dirty="0" smtClean="0">
              <a:solidFill>
                <a:schemeClr val="bg1"/>
              </a:solidFill>
              <a:latin typeface="+mn-lt"/>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2000" y="972000"/>
            <a:ext cx="8183875" cy="5688000"/>
          </a:xfrm>
          <a:prstGeom prst="rect">
            <a:avLst/>
          </a:prstGeom>
        </p:spPr>
      </p:pic>
    </p:spTree>
    <p:extLst>
      <p:ext uri="{BB962C8B-B14F-4D97-AF65-F5344CB8AC3E}">
        <p14:creationId xmlns:p14="http://schemas.microsoft.com/office/powerpoint/2010/main" val="364587527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888" y="84138"/>
            <a:ext cx="8878887" cy="430212"/>
          </a:xfrm>
        </p:spPr>
        <p:txBody>
          <a:bodyPr/>
          <a:lstStyle/>
          <a:p>
            <a:pPr>
              <a:defRPr/>
            </a:pPr>
            <a:r>
              <a:rPr lang="it-IT" dirty="0" smtClean="0"/>
              <a:t>statistics S4-N2O 2010-2011</a:t>
            </a:r>
            <a:endParaRPr lang="it-IT" dirty="0"/>
          </a:p>
        </p:txBody>
      </p:sp>
      <p:sp>
        <p:nvSpPr>
          <p:cNvPr id="8" name="Rectangle 23"/>
          <p:cNvSpPr txBox="1">
            <a:spLocks noChangeArrowheads="1"/>
          </p:cNvSpPr>
          <p:nvPr/>
        </p:nvSpPr>
        <p:spPr bwMode="auto">
          <a:xfrm>
            <a:off x="0" y="6648450"/>
            <a:ext cx="4262162" cy="221018"/>
          </a:xfrm>
          <a:prstGeom prst="rect">
            <a:avLst/>
          </a:prstGeom>
          <a:solidFill>
            <a:srgbClr val="004494"/>
          </a:solidFill>
          <a:ln>
            <a:noFill/>
          </a:ln>
          <a:effectLst/>
          <a:extLst>
            <a:ext uri="{FAA26D3D-D897-4be2-8F04-BA451C77F1D7}"/>
          </a:extLst>
        </p:spPr>
        <p:txBody>
          <a:bodyPr wrap="square" lIns="36000" tIns="18000" rIns="0" bIns="18000">
            <a:spAutoFit/>
          </a:bodyPr>
          <a:lstStyle>
            <a:defPPr>
              <a:defRPr lang="en-US"/>
            </a:defPPr>
            <a:lvl1pPr algn="r" rtl="0" eaLnBrk="0" fontAlgn="base" hangingPunct="0">
              <a:spcBef>
                <a:spcPct val="0"/>
              </a:spcBef>
              <a:spcAft>
                <a:spcPct val="0"/>
              </a:spcAft>
              <a:defRPr sz="1200" b="0" kern="1200">
                <a:solidFill>
                  <a:srgbClr val="0F5494"/>
                </a:solidFill>
                <a:latin typeface="Verdana" pitchFamily="34" charset="0"/>
                <a:ea typeface="MS PGothic" pitchFamily="34" charset="-128"/>
                <a:cs typeface="+mn-cs"/>
              </a:defRPr>
            </a:lvl1pPr>
            <a:lvl2pPr marL="742950" indent="-28575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2pPr>
            <a:lvl3pPr marL="1143000" indent="-22860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3pPr>
            <a:lvl4pPr marL="1600200" indent="-22860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4pPr>
            <a:lvl5pPr marL="2057400" indent="-22860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5pPr>
            <a:lvl6pPr marL="25146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6pPr>
            <a:lvl7pPr marL="29718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7pPr>
            <a:lvl8pPr marL="34290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8pPr>
            <a:lvl9pPr marL="38862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9pPr>
          </a:lstStyle>
          <a:p>
            <a:pPr algn="l" eaLnBrk="1" hangingPunct="1">
              <a:defRPr/>
            </a:pPr>
            <a:r>
              <a:rPr lang="en-US" altLang="it-IT" dirty="0" smtClean="0">
                <a:solidFill>
                  <a:schemeClr val="bg1"/>
                </a:solidFill>
                <a:latin typeface="+mn-lt"/>
              </a:rPr>
              <a:t> </a:t>
            </a:r>
            <a:r>
              <a:rPr lang="en-US" altLang="it-IT" dirty="0">
                <a:solidFill>
                  <a:schemeClr val="bg1"/>
                </a:solidFill>
                <a:latin typeface="+mn-lt"/>
              </a:rPr>
              <a:t> </a:t>
            </a:r>
            <a:r>
              <a:rPr lang="en-US" altLang="it-IT" dirty="0" err="1">
                <a:solidFill>
                  <a:schemeClr val="bg1"/>
                </a:solidFill>
                <a:latin typeface="+mn-lt"/>
              </a:rPr>
              <a:t>InGOS</a:t>
            </a:r>
            <a:r>
              <a:rPr lang="en-US" altLang="it-IT" dirty="0">
                <a:solidFill>
                  <a:schemeClr val="bg1"/>
                </a:solidFill>
                <a:latin typeface="+mn-lt"/>
              </a:rPr>
              <a:t> 2nd Periodic Meeting</a:t>
            </a:r>
            <a:endParaRPr lang="en-GB" altLang="it-IT" dirty="0" smtClean="0">
              <a:solidFill>
                <a:schemeClr val="bg1"/>
              </a:solidFill>
              <a:latin typeface="+mn-lt"/>
            </a:endParaRPr>
          </a:p>
        </p:txBody>
      </p:sp>
      <p:sp>
        <p:nvSpPr>
          <p:cNvPr id="6" name="Rectangle 23"/>
          <p:cNvSpPr txBox="1">
            <a:spLocks noChangeArrowheads="1"/>
          </p:cNvSpPr>
          <p:nvPr/>
        </p:nvSpPr>
        <p:spPr bwMode="auto">
          <a:xfrm>
            <a:off x="4881563" y="6648450"/>
            <a:ext cx="4262437" cy="220663"/>
          </a:xfrm>
          <a:prstGeom prst="rect">
            <a:avLst/>
          </a:prstGeom>
          <a:solidFill>
            <a:srgbClr val="004494"/>
          </a:solidFill>
          <a:ln>
            <a:noFill/>
          </a:ln>
          <a:effectLst/>
          <a:extLst>
            <a:ext uri="{FAA26D3D-D897-4be2-8F04-BA451C77F1D7}"/>
          </a:extLst>
        </p:spPr>
        <p:txBody>
          <a:bodyPr lIns="0" tIns="18000" rIns="36000" bIns="18000">
            <a:spAutoFit/>
          </a:bodyPr>
          <a:lstStyle>
            <a:defPPr>
              <a:defRPr lang="en-US"/>
            </a:defPPr>
            <a:lvl1pPr algn="r" rtl="0" eaLnBrk="0" fontAlgn="base" hangingPunct="0">
              <a:spcBef>
                <a:spcPct val="0"/>
              </a:spcBef>
              <a:spcAft>
                <a:spcPct val="0"/>
              </a:spcAft>
              <a:defRPr sz="1200" b="0" kern="1200">
                <a:solidFill>
                  <a:srgbClr val="0F5494"/>
                </a:solidFill>
                <a:latin typeface="Verdana" pitchFamily="34" charset="0"/>
                <a:ea typeface="MS PGothic" pitchFamily="34" charset="-128"/>
                <a:cs typeface="+mn-cs"/>
              </a:defRPr>
            </a:lvl1pPr>
            <a:lvl2pPr marL="742950" indent="-28575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2pPr>
            <a:lvl3pPr marL="1143000" indent="-22860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3pPr>
            <a:lvl4pPr marL="1600200" indent="-22860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4pPr>
            <a:lvl5pPr marL="2057400" indent="-22860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5pPr>
            <a:lvl6pPr marL="25146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6pPr>
            <a:lvl7pPr marL="29718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7pPr>
            <a:lvl8pPr marL="34290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8pPr>
            <a:lvl9pPr marL="38862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9pPr>
          </a:lstStyle>
          <a:p>
            <a:pPr eaLnBrk="1" hangingPunct="1">
              <a:defRPr/>
            </a:pPr>
            <a:r>
              <a:rPr lang="en-US" altLang="it-IT" dirty="0" smtClean="0">
                <a:solidFill>
                  <a:schemeClr val="bg1"/>
                </a:solidFill>
                <a:latin typeface="Arial" charset="0"/>
              </a:rPr>
              <a:t>Firenze, 14-16 October 2014                                                </a:t>
            </a:r>
            <a:fld id="{F05033B7-C38C-4C35-9939-5DB14AF843DE}" type="slidenum">
              <a:rPr lang="en-US" altLang="it-IT" smtClean="0">
                <a:solidFill>
                  <a:schemeClr val="bg1"/>
                </a:solidFill>
                <a:latin typeface="+mn-lt"/>
              </a:rPr>
              <a:pPr eaLnBrk="1" hangingPunct="1">
                <a:defRPr/>
              </a:pPr>
              <a:t>40</a:t>
            </a:fld>
            <a:endParaRPr lang="en-GB" altLang="it-IT" dirty="0" smtClean="0">
              <a:solidFill>
                <a:schemeClr val="bg1"/>
              </a:solidFill>
              <a:latin typeface="+mn-lt"/>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3541" y="964800"/>
            <a:ext cx="6152400" cy="5688773"/>
          </a:xfrm>
          <a:prstGeom prst="rect">
            <a:avLst/>
          </a:prstGeom>
        </p:spPr>
      </p:pic>
      <p:sp>
        <p:nvSpPr>
          <p:cNvPr id="7" name="TextBox 6"/>
          <p:cNvSpPr txBox="1"/>
          <p:nvPr/>
        </p:nvSpPr>
        <p:spPr>
          <a:xfrm>
            <a:off x="7180729" y="5849470"/>
            <a:ext cx="1801906" cy="246221"/>
          </a:xfrm>
          <a:prstGeom prst="rect">
            <a:avLst/>
          </a:prstGeom>
          <a:solidFill>
            <a:schemeClr val="bg1">
              <a:lumMod val="65000"/>
            </a:schemeClr>
          </a:solidFill>
        </p:spPr>
        <p:txBody>
          <a:bodyPr wrap="square" rtlCol="0">
            <a:spAutoFit/>
          </a:bodyPr>
          <a:lstStyle/>
          <a:p>
            <a:r>
              <a:rPr lang="en-US" sz="1000" smtClean="0">
                <a:solidFill>
                  <a:schemeClr val="tx1"/>
                </a:solidFill>
              </a:rPr>
              <a:t>validation stations</a:t>
            </a:r>
            <a:endParaRPr lang="it-IT" sz="1000">
              <a:solidFill>
                <a:schemeClr val="tx1"/>
              </a:solidFill>
            </a:endParaRPr>
          </a:p>
        </p:txBody>
      </p:sp>
      <p:sp>
        <p:nvSpPr>
          <p:cNvPr id="9" name="TextBox 8"/>
          <p:cNvSpPr txBox="1"/>
          <p:nvPr/>
        </p:nvSpPr>
        <p:spPr>
          <a:xfrm>
            <a:off x="7180729" y="5594284"/>
            <a:ext cx="1801906" cy="246221"/>
          </a:xfrm>
          <a:prstGeom prst="rect">
            <a:avLst/>
          </a:prstGeom>
          <a:solidFill>
            <a:schemeClr val="bg1"/>
          </a:solidFill>
          <a:ln>
            <a:solidFill>
              <a:schemeClr val="bg1">
                <a:lumMod val="65000"/>
              </a:schemeClr>
            </a:solidFill>
          </a:ln>
        </p:spPr>
        <p:txBody>
          <a:bodyPr wrap="square" rtlCol="0">
            <a:spAutoFit/>
          </a:bodyPr>
          <a:lstStyle/>
          <a:p>
            <a:r>
              <a:rPr lang="en-US" sz="1000" smtClean="0">
                <a:solidFill>
                  <a:schemeClr val="tx1"/>
                </a:solidFill>
              </a:rPr>
              <a:t>assimilated stations</a:t>
            </a:r>
            <a:endParaRPr lang="it-IT" sz="1000">
              <a:solidFill>
                <a:schemeClr val="tx1"/>
              </a:solidFill>
            </a:endParaRPr>
          </a:p>
        </p:txBody>
      </p:sp>
      <p:sp>
        <p:nvSpPr>
          <p:cNvPr id="10" name="TextBox 9"/>
          <p:cNvSpPr txBox="1"/>
          <p:nvPr/>
        </p:nvSpPr>
        <p:spPr>
          <a:xfrm>
            <a:off x="7180729" y="1362943"/>
            <a:ext cx="1801906" cy="246221"/>
          </a:xfrm>
          <a:prstGeom prst="rect">
            <a:avLst/>
          </a:prstGeom>
          <a:solidFill>
            <a:schemeClr val="bg1"/>
          </a:solidFill>
          <a:ln>
            <a:solidFill>
              <a:schemeClr val="bg1">
                <a:lumMod val="65000"/>
              </a:schemeClr>
            </a:solidFill>
          </a:ln>
        </p:spPr>
        <p:txBody>
          <a:bodyPr wrap="square" rtlCol="0">
            <a:spAutoFit/>
          </a:bodyPr>
          <a:lstStyle/>
          <a:p>
            <a:r>
              <a:rPr lang="en-US" sz="1000" smtClean="0">
                <a:solidFill>
                  <a:schemeClr val="tx1"/>
                </a:solidFill>
              </a:rPr>
              <a:t>all data (24h)</a:t>
            </a:r>
            <a:endParaRPr lang="it-IT" sz="1000">
              <a:solidFill>
                <a:schemeClr val="tx1"/>
              </a:solidFill>
            </a:endParaRPr>
          </a:p>
        </p:txBody>
      </p:sp>
    </p:spTree>
    <p:extLst>
      <p:ext uri="{BB962C8B-B14F-4D97-AF65-F5344CB8AC3E}">
        <p14:creationId xmlns:p14="http://schemas.microsoft.com/office/powerpoint/2010/main" val="168149466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888" y="84138"/>
            <a:ext cx="8878887" cy="430212"/>
          </a:xfrm>
        </p:spPr>
        <p:txBody>
          <a:bodyPr/>
          <a:lstStyle/>
          <a:p>
            <a:pPr>
              <a:defRPr/>
            </a:pPr>
            <a:r>
              <a:rPr lang="it-IT" dirty="0" smtClean="0"/>
              <a:t>conclusions</a:t>
            </a:r>
            <a:endParaRPr lang="it-IT" dirty="0"/>
          </a:p>
        </p:txBody>
      </p:sp>
      <p:sp>
        <p:nvSpPr>
          <p:cNvPr id="4101" name="Text Box 4"/>
          <p:cNvSpPr txBox="1">
            <a:spLocks noChangeArrowheads="1"/>
          </p:cNvSpPr>
          <p:nvPr/>
        </p:nvSpPr>
        <p:spPr bwMode="auto">
          <a:xfrm>
            <a:off x="2" y="1388577"/>
            <a:ext cx="9143998" cy="4939814"/>
          </a:xfrm>
          <a:prstGeom prst="rect">
            <a:avLst/>
          </a:prstGeom>
          <a:solidFill>
            <a:schemeClr val="bg1"/>
          </a:solidFill>
          <a:ln>
            <a:noFill/>
          </a:ln>
          <a:effectLst/>
          <a:extLst/>
        </p:spPr>
        <p:txBody>
          <a:bodyPr wrap="square">
            <a:spAutoFit/>
          </a:bodyPr>
          <a:lstStyle>
            <a:lvl1pPr marL="3175" eaLnBrk="0" hangingPunct="0">
              <a:lnSpc>
                <a:spcPts val="2400"/>
              </a:lnSpc>
              <a:buClr>
                <a:srgbClr val="37ACDE"/>
              </a:buClr>
              <a:buFont typeface="Verdana" pitchFamily="34" charset="0"/>
              <a:defRPr>
                <a:solidFill>
                  <a:srgbClr val="004494"/>
                </a:solidFill>
                <a:latin typeface="Verdana" pitchFamily="34" charset="0"/>
                <a:ea typeface="MS PGothic" pitchFamily="34" charset="-128"/>
              </a:defRPr>
            </a:lvl1pPr>
            <a:lvl2pPr marL="742950" indent="-285750" eaLnBrk="0" hangingPunct="0">
              <a:lnSpc>
                <a:spcPts val="2400"/>
              </a:lnSpc>
              <a:buClr>
                <a:srgbClr val="37ACDE"/>
              </a:buClr>
              <a:buFont typeface="Verdana" pitchFamily="34" charset="0"/>
              <a:buChar char="•"/>
              <a:defRPr>
                <a:solidFill>
                  <a:srgbClr val="004494"/>
                </a:solidFill>
                <a:latin typeface="Verdana" pitchFamily="34" charset="0"/>
                <a:ea typeface="MS PGothic" pitchFamily="34" charset="-128"/>
              </a:defRPr>
            </a:lvl2pPr>
            <a:lvl3pPr marL="1143000" indent="-228600" eaLnBrk="0" hangingPunct="0">
              <a:lnSpc>
                <a:spcPts val="2400"/>
              </a:lnSpc>
              <a:buClr>
                <a:srgbClr val="37ACDE"/>
              </a:buClr>
              <a:buFont typeface="Wingdings" pitchFamily="2" charset="2"/>
              <a:buChar char="§"/>
              <a:defRPr sz="1600">
                <a:solidFill>
                  <a:srgbClr val="004494"/>
                </a:solidFill>
                <a:latin typeface="Verdana" pitchFamily="34" charset="0"/>
                <a:ea typeface="MS PGothic" pitchFamily="34" charset="-128"/>
              </a:defRPr>
            </a:lvl3pPr>
            <a:lvl4pPr marL="1600200" indent="-228600" eaLnBrk="0" hangingPunct="0">
              <a:lnSpc>
                <a:spcPts val="2400"/>
              </a:lnSpc>
              <a:buClr>
                <a:srgbClr val="37ACDE"/>
              </a:buClr>
              <a:buFont typeface="Arial" charset="0"/>
              <a:buChar char="•"/>
              <a:defRPr sz="1600">
                <a:solidFill>
                  <a:srgbClr val="004494"/>
                </a:solidFill>
                <a:latin typeface="Verdana" pitchFamily="34" charset="0"/>
                <a:ea typeface="MS PGothic" pitchFamily="34" charset="-128"/>
              </a:defRPr>
            </a:lvl4pPr>
            <a:lvl5pPr marL="2057400" indent="-228600" eaLnBrk="0" hangingPunct="0">
              <a:lnSpc>
                <a:spcPts val="2400"/>
              </a:lnSpc>
              <a:buClr>
                <a:srgbClr val="37ACDE"/>
              </a:buClr>
              <a:buFont typeface="Verdana" pitchFamily="34" charset="0"/>
              <a:buChar char="–"/>
              <a:defRPr sz="1600">
                <a:solidFill>
                  <a:srgbClr val="004494"/>
                </a:solidFill>
                <a:latin typeface="Verdana" pitchFamily="34" charset="0"/>
                <a:ea typeface="MS PGothic" pitchFamily="34" charset="-128"/>
              </a:defRPr>
            </a:lvl5pPr>
            <a:lvl6pPr marL="2514600" indent="-228600" eaLnBrk="0" fontAlgn="base" hangingPunct="0">
              <a:lnSpc>
                <a:spcPts val="2400"/>
              </a:lnSpc>
              <a:spcBef>
                <a:spcPct val="0"/>
              </a:spcBef>
              <a:spcAft>
                <a:spcPct val="0"/>
              </a:spcAft>
              <a:buClr>
                <a:srgbClr val="37ACDE"/>
              </a:buClr>
              <a:buFont typeface="Verdana" pitchFamily="34" charset="0"/>
              <a:buChar char="–"/>
              <a:defRPr sz="1600">
                <a:solidFill>
                  <a:srgbClr val="004494"/>
                </a:solidFill>
                <a:latin typeface="Verdana" pitchFamily="34" charset="0"/>
                <a:ea typeface="MS PGothic" pitchFamily="34" charset="-128"/>
              </a:defRPr>
            </a:lvl6pPr>
            <a:lvl7pPr marL="2971800" indent="-228600" eaLnBrk="0" fontAlgn="base" hangingPunct="0">
              <a:lnSpc>
                <a:spcPts val="2400"/>
              </a:lnSpc>
              <a:spcBef>
                <a:spcPct val="0"/>
              </a:spcBef>
              <a:spcAft>
                <a:spcPct val="0"/>
              </a:spcAft>
              <a:buClr>
                <a:srgbClr val="37ACDE"/>
              </a:buClr>
              <a:buFont typeface="Verdana" pitchFamily="34" charset="0"/>
              <a:buChar char="–"/>
              <a:defRPr sz="1600">
                <a:solidFill>
                  <a:srgbClr val="004494"/>
                </a:solidFill>
                <a:latin typeface="Verdana" pitchFamily="34" charset="0"/>
                <a:ea typeface="MS PGothic" pitchFamily="34" charset="-128"/>
              </a:defRPr>
            </a:lvl7pPr>
            <a:lvl8pPr marL="3429000" indent="-228600" eaLnBrk="0" fontAlgn="base" hangingPunct="0">
              <a:lnSpc>
                <a:spcPts val="2400"/>
              </a:lnSpc>
              <a:spcBef>
                <a:spcPct val="0"/>
              </a:spcBef>
              <a:spcAft>
                <a:spcPct val="0"/>
              </a:spcAft>
              <a:buClr>
                <a:srgbClr val="37ACDE"/>
              </a:buClr>
              <a:buFont typeface="Verdana" pitchFamily="34" charset="0"/>
              <a:buChar char="–"/>
              <a:defRPr sz="1600">
                <a:solidFill>
                  <a:srgbClr val="004494"/>
                </a:solidFill>
                <a:latin typeface="Verdana" pitchFamily="34" charset="0"/>
                <a:ea typeface="MS PGothic" pitchFamily="34" charset="-128"/>
              </a:defRPr>
            </a:lvl8pPr>
            <a:lvl9pPr marL="3886200" indent="-228600" eaLnBrk="0" fontAlgn="base" hangingPunct="0">
              <a:lnSpc>
                <a:spcPts val="2400"/>
              </a:lnSpc>
              <a:spcBef>
                <a:spcPct val="0"/>
              </a:spcBef>
              <a:spcAft>
                <a:spcPct val="0"/>
              </a:spcAft>
              <a:buClr>
                <a:srgbClr val="37ACDE"/>
              </a:buClr>
              <a:buFont typeface="Verdana" pitchFamily="34" charset="0"/>
              <a:buChar char="–"/>
              <a:defRPr sz="1600">
                <a:solidFill>
                  <a:srgbClr val="004494"/>
                </a:solidFill>
                <a:latin typeface="Verdana" pitchFamily="34" charset="0"/>
                <a:ea typeface="MS PGothic" pitchFamily="34" charset="-128"/>
              </a:defRPr>
            </a:lvl9pPr>
          </a:lstStyle>
          <a:p>
            <a:pPr eaLnBrk="1" hangingPunct="1">
              <a:lnSpc>
                <a:spcPct val="100000"/>
              </a:lnSpc>
              <a:spcBef>
                <a:spcPct val="50000"/>
              </a:spcBef>
              <a:buClrTx/>
              <a:buFontTx/>
              <a:buNone/>
            </a:pPr>
            <a:r>
              <a:rPr lang="en-US" altLang="it-IT" sz="1400">
                <a:solidFill>
                  <a:srgbClr val="0F5494"/>
                </a:solidFill>
                <a:cs typeface="Arial" charset="0"/>
              </a:rPr>
              <a:t>• first results from </a:t>
            </a:r>
            <a:r>
              <a:rPr lang="en-US" altLang="it-IT" sz="1400" smtClean="0">
                <a:solidFill>
                  <a:srgbClr val="0F5494"/>
                </a:solidFill>
                <a:cs typeface="Arial" charset="0"/>
              </a:rPr>
              <a:t>first N2O </a:t>
            </a:r>
            <a:r>
              <a:rPr lang="en-US" altLang="it-IT" sz="1400">
                <a:solidFill>
                  <a:srgbClr val="0F5494"/>
                </a:solidFill>
                <a:cs typeface="Arial" charset="0"/>
              </a:rPr>
              <a:t>inversions </a:t>
            </a:r>
            <a:r>
              <a:rPr lang="en-US" altLang="it-IT" sz="1400" smtClean="0">
                <a:solidFill>
                  <a:srgbClr val="0F5494"/>
                </a:solidFill>
                <a:cs typeface="Arial" charset="0"/>
              </a:rPr>
              <a:t>series</a:t>
            </a:r>
          </a:p>
          <a:p>
            <a:pPr eaLnBrk="1" hangingPunct="1">
              <a:lnSpc>
                <a:spcPct val="100000"/>
              </a:lnSpc>
              <a:spcBef>
                <a:spcPct val="50000"/>
              </a:spcBef>
              <a:buClrTx/>
              <a:buFontTx/>
              <a:buNone/>
            </a:pPr>
            <a:endParaRPr lang="en-US" altLang="it-IT" sz="1400" smtClean="0">
              <a:solidFill>
                <a:srgbClr val="0F5494"/>
              </a:solidFill>
              <a:cs typeface="Arial" charset="0"/>
            </a:endParaRPr>
          </a:p>
          <a:p>
            <a:pPr eaLnBrk="1" hangingPunct="1">
              <a:lnSpc>
                <a:spcPct val="100000"/>
              </a:lnSpc>
              <a:spcBef>
                <a:spcPct val="50000"/>
              </a:spcBef>
              <a:buClrTx/>
              <a:buFontTx/>
              <a:buNone/>
            </a:pPr>
            <a:r>
              <a:rPr lang="en-US" altLang="it-IT" sz="1400" smtClean="0">
                <a:solidFill>
                  <a:srgbClr val="0F5494"/>
                </a:solidFill>
                <a:cs typeface="Arial" charset="0"/>
              </a:rPr>
              <a:t>• </a:t>
            </a:r>
            <a:r>
              <a:rPr lang="en-US" altLang="it-IT" sz="1400">
                <a:solidFill>
                  <a:srgbClr val="0F5494"/>
                </a:solidFill>
                <a:cs typeface="Arial" charset="0"/>
              </a:rPr>
              <a:t>model </a:t>
            </a:r>
            <a:r>
              <a:rPr lang="en-US" altLang="it-IT" sz="1400" smtClean="0">
                <a:solidFill>
                  <a:srgbClr val="0F5494"/>
                </a:solidFill>
                <a:cs typeface="Arial" charset="0"/>
              </a:rPr>
              <a:t>issues</a:t>
            </a:r>
            <a:r>
              <a:rPr lang="en-US" altLang="it-IT" sz="1400">
                <a:solidFill>
                  <a:srgbClr val="0F5494"/>
                </a:solidFill>
                <a:cs typeface="Arial" charset="0"/>
              </a:rPr>
              <a:t>:</a:t>
            </a:r>
          </a:p>
          <a:p>
            <a:pPr eaLnBrk="1" hangingPunct="1">
              <a:lnSpc>
                <a:spcPct val="100000"/>
              </a:lnSpc>
              <a:spcBef>
                <a:spcPct val="50000"/>
              </a:spcBef>
              <a:buClrTx/>
            </a:pPr>
            <a:r>
              <a:rPr lang="en-US" altLang="it-IT" sz="1400">
                <a:solidFill>
                  <a:srgbClr val="0F5494"/>
                </a:solidFill>
                <a:cs typeface="Arial" charset="0"/>
              </a:rPr>
              <a:t>- deficiencies to simulate diurnal cycle, especially at continental surface stations </a:t>
            </a:r>
            <a:r>
              <a:rPr lang="en-US" altLang="it-IT" sz="1400" smtClean="0">
                <a:solidFill>
                  <a:srgbClr val="0F5494"/>
                </a:solidFill>
                <a:cs typeface="Arial" charset="0"/>
              </a:rPr>
              <a:t>(with </a:t>
            </a:r>
            <a:r>
              <a:rPr lang="en-US" altLang="it-IT" sz="1400">
                <a:solidFill>
                  <a:srgbClr val="0F5494"/>
                </a:solidFill>
                <a:cs typeface="Arial" charset="0"/>
              </a:rPr>
              <a:t>low sampling heights above </a:t>
            </a:r>
            <a:r>
              <a:rPr lang="en-US" altLang="it-IT" sz="1400" smtClean="0">
                <a:solidFill>
                  <a:srgbClr val="0F5494"/>
                </a:solidFill>
                <a:cs typeface="Arial" charset="0"/>
              </a:rPr>
              <a:t>ground) (TM5,....): nocturnal enrichment, timing (decrease during daytime)</a:t>
            </a:r>
          </a:p>
          <a:p>
            <a:pPr eaLnBrk="1" hangingPunct="1">
              <a:lnSpc>
                <a:spcPct val="100000"/>
              </a:lnSpc>
              <a:spcBef>
                <a:spcPct val="50000"/>
              </a:spcBef>
              <a:buClrTx/>
            </a:pPr>
            <a:r>
              <a:rPr lang="en-US" altLang="it-IT" sz="1400" smtClean="0">
                <a:solidFill>
                  <a:srgbClr val="0F5494"/>
                </a:solidFill>
                <a:cs typeface="Arial" charset="0"/>
              </a:rPr>
              <a:t>-&gt; vertical gradients (and their temporal evolution) </a:t>
            </a:r>
            <a:endParaRPr lang="en-US" altLang="it-IT" sz="1400">
              <a:solidFill>
                <a:srgbClr val="0F5494"/>
              </a:solidFill>
              <a:cs typeface="Arial" charset="0"/>
            </a:endParaRPr>
          </a:p>
          <a:p>
            <a:pPr eaLnBrk="1" hangingPunct="1">
              <a:lnSpc>
                <a:spcPct val="100000"/>
              </a:lnSpc>
              <a:spcBef>
                <a:spcPct val="50000"/>
              </a:spcBef>
              <a:buClrTx/>
              <a:buFontTx/>
              <a:buNone/>
            </a:pPr>
            <a:r>
              <a:rPr lang="en-US" altLang="it-IT" sz="1400" smtClean="0">
                <a:solidFill>
                  <a:srgbClr val="0F5494"/>
                </a:solidFill>
                <a:cs typeface="Arial" charset="0"/>
              </a:rPr>
              <a:t>-&gt; validation of vertical profiles essential (profiles at towers, aircraft)</a:t>
            </a:r>
          </a:p>
          <a:p>
            <a:pPr eaLnBrk="1" hangingPunct="1">
              <a:lnSpc>
                <a:spcPct val="100000"/>
              </a:lnSpc>
              <a:spcBef>
                <a:spcPct val="50000"/>
              </a:spcBef>
              <a:buClrTx/>
              <a:buFontTx/>
              <a:buNone/>
            </a:pPr>
            <a:r>
              <a:rPr lang="en-US" altLang="it-IT" sz="1400" smtClean="0">
                <a:solidFill>
                  <a:srgbClr val="0F5494"/>
                </a:solidFill>
                <a:cs typeface="Arial" charset="0"/>
              </a:rPr>
              <a:t> - LMDZ very low global total / European N2O emissions</a:t>
            </a:r>
          </a:p>
          <a:p>
            <a:pPr eaLnBrk="1" hangingPunct="1">
              <a:lnSpc>
                <a:spcPct val="100000"/>
              </a:lnSpc>
              <a:spcBef>
                <a:spcPct val="50000"/>
              </a:spcBef>
              <a:buClrTx/>
              <a:buFontTx/>
              <a:buNone/>
            </a:pPr>
            <a:r>
              <a:rPr lang="en-US" altLang="it-IT" sz="1400" smtClean="0">
                <a:solidFill>
                  <a:srgbClr val="0F5494"/>
                </a:solidFill>
                <a:cs typeface="Arial" charset="0"/>
              </a:rPr>
              <a:t>- treatment of errors</a:t>
            </a:r>
          </a:p>
          <a:p>
            <a:pPr eaLnBrk="1" hangingPunct="1">
              <a:lnSpc>
                <a:spcPct val="100000"/>
              </a:lnSpc>
              <a:spcBef>
                <a:spcPct val="50000"/>
              </a:spcBef>
              <a:buClrTx/>
              <a:buFontTx/>
              <a:buNone/>
            </a:pPr>
            <a:endParaRPr lang="en-US" altLang="it-IT" sz="1400">
              <a:solidFill>
                <a:srgbClr val="0F5494"/>
              </a:solidFill>
              <a:cs typeface="Arial" charset="0"/>
            </a:endParaRPr>
          </a:p>
          <a:p>
            <a:pPr eaLnBrk="1" hangingPunct="1">
              <a:lnSpc>
                <a:spcPct val="100000"/>
              </a:lnSpc>
              <a:spcBef>
                <a:spcPct val="50000"/>
              </a:spcBef>
              <a:buClrTx/>
            </a:pPr>
            <a:r>
              <a:rPr lang="en-US" altLang="it-IT" sz="1400">
                <a:solidFill>
                  <a:srgbClr val="0F5494"/>
                </a:solidFill>
                <a:cs typeface="Arial" charset="0"/>
              </a:rPr>
              <a:t>• </a:t>
            </a:r>
            <a:r>
              <a:rPr lang="en-US" altLang="it-IT" sz="1400" smtClean="0">
                <a:solidFill>
                  <a:srgbClr val="0F5494"/>
                </a:solidFill>
                <a:cs typeface="Arial" charset="0"/>
              </a:rPr>
              <a:t>measurment </a:t>
            </a:r>
            <a:r>
              <a:rPr lang="en-US" altLang="it-IT" sz="1400">
                <a:solidFill>
                  <a:srgbClr val="0F5494"/>
                </a:solidFill>
                <a:cs typeface="Arial" charset="0"/>
              </a:rPr>
              <a:t>issues</a:t>
            </a:r>
            <a:r>
              <a:rPr lang="en-US" altLang="it-IT" sz="1400" smtClean="0">
                <a:solidFill>
                  <a:srgbClr val="0F5494"/>
                </a:solidFill>
                <a:cs typeface="Arial" charset="0"/>
              </a:rPr>
              <a:t>:</a:t>
            </a:r>
          </a:p>
          <a:p>
            <a:pPr eaLnBrk="1" hangingPunct="1">
              <a:lnSpc>
                <a:spcPct val="100000"/>
              </a:lnSpc>
              <a:spcBef>
                <a:spcPct val="50000"/>
              </a:spcBef>
              <a:buClrTx/>
            </a:pPr>
            <a:r>
              <a:rPr lang="en-US" altLang="it-IT" sz="1400" smtClean="0">
                <a:solidFill>
                  <a:srgbClr val="0F5494"/>
                </a:solidFill>
                <a:cs typeface="Arial" charset="0"/>
              </a:rPr>
              <a:t>- several stations have suspicous deviations from MHD base line</a:t>
            </a:r>
          </a:p>
          <a:p>
            <a:pPr eaLnBrk="1" hangingPunct="1">
              <a:lnSpc>
                <a:spcPct val="100000"/>
              </a:lnSpc>
              <a:spcBef>
                <a:spcPct val="50000"/>
              </a:spcBef>
              <a:buClrTx/>
            </a:pPr>
            <a:r>
              <a:rPr lang="en-US" altLang="it-IT" sz="1400" smtClean="0">
                <a:solidFill>
                  <a:srgbClr val="0F5494"/>
                </a:solidFill>
                <a:cs typeface="Arial" charset="0"/>
              </a:rPr>
              <a:t>- time dependent bias of JFJ </a:t>
            </a:r>
          </a:p>
          <a:p>
            <a:pPr eaLnBrk="1" hangingPunct="1">
              <a:lnSpc>
                <a:spcPct val="100000"/>
              </a:lnSpc>
              <a:spcBef>
                <a:spcPct val="50000"/>
              </a:spcBef>
              <a:buClrTx/>
            </a:pPr>
            <a:r>
              <a:rPr lang="en-US" altLang="it-IT" sz="1400" smtClean="0">
                <a:solidFill>
                  <a:srgbClr val="0F5494"/>
                </a:solidFill>
                <a:cs typeface="Arial" charset="0"/>
              </a:rPr>
              <a:t>- bias of LSCE flask data vs. INGOS / NOAA </a:t>
            </a:r>
            <a:endParaRPr lang="en-US" altLang="it-IT" sz="1400">
              <a:solidFill>
                <a:srgbClr val="0F5494"/>
              </a:solidFill>
              <a:cs typeface="Arial" charset="0"/>
            </a:endParaRPr>
          </a:p>
          <a:p>
            <a:pPr eaLnBrk="1" hangingPunct="1">
              <a:lnSpc>
                <a:spcPct val="100000"/>
              </a:lnSpc>
              <a:spcBef>
                <a:spcPct val="50000"/>
              </a:spcBef>
              <a:buClrTx/>
              <a:buFontTx/>
              <a:buNone/>
            </a:pPr>
            <a:endParaRPr lang="en-US" altLang="it-IT" sz="1400" smtClean="0">
              <a:solidFill>
                <a:srgbClr val="0F5494"/>
              </a:solidFill>
              <a:cs typeface="Arial" charset="0"/>
            </a:endParaRPr>
          </a:p>
        </p:txBody>
      </p:sp>
      <p:sp>
        <p:nvSpPr>
          <p:cNvPr id="8" name="Rectangle 23"/>
          <p:cNvSpPr txBox="1">
            <a:spLocks noChangeArrowheads="1"/>
          </p:cNvSpPr>
          <p:nvPr/>
        </p:nvSpPr>
        <p:spPr bwMode="auto">
          <a:xfrm>
            <a:off x="0" y="6648450"/>
            <a:ext cx="4262162" cy="221018"/>
          </a:xfrm>
          <a:prstGeom prst="rect">
            <a:avLst/>
          </a:prstGeom>
          <a:solidFill>
            <a:srgbClr val="004494"/>
          </a:solidFill>
          <a:ln>
            <a:noFill/>
          </a:ln>
          <a:effectLst/>
          <a:extLst>
            <a:ext uri="{FAA26D3D-D897-4be2-8F04-BA451C77F1D7}"/>
          </a:extLst>
        </p:spPr>
        <p:txBody>
          <a:bodyPr wrap="square" lIns="36000" tIns="18000" rIns="0" bIns="18000">
            <a:spAutoFit/>
          </a:bodyPr>
          <a:lstStyle>
            <a:defPPr>
              <a:defRPr lang="en-US"/>
            </a:defPPr>
            <a:lvl1pPr algn="r" rtl="0" eaLnBrk="0" fontAlgn="base" hangingPunct="0">
              <a:spcBef>
                <a:spcPct val="0"/>
              </a:spcBef>
              <a:spcAft>
                <a:spcPct val="0"/>
              </a:spcAft>
              <a:defRPr sz="1200" b="0" kern="1200">
                <a:solidFill>
                  <a:srgbClr val="0F5494"/>
                </a:solidFill>
                <a:latin typeface="Verdana" pitchFamily="34" charset="0"/>
                <a:ea typeface="MS PGothic" pitchFamily="34" charset="-128"/>
                <a:cs typeface="+mn-cs"/>
              </a:defRPr>
            </a:lvl1pPr>
            <a:lvl2pPr marL="742950" indent="-28575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2pPr>
            <a:lvl3pPr marL="1143000" indent="-22860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3pPr>
            <a:lvl4pPr marL="1600200" indent="-22860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4pPr>
            <a:lvl5pPr marL="2057400" indent="-22860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5pPr>
            <a:lvl6pPr marL="25146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6pPr>
            <a:lvl7pPr marL="29718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7pPr>
            <a:lvl8pPr marL="34290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8pPr>
            <a:lvl9pPr marL="38862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9pPr>
          </a:lstStyle>
          <a:p>
            <a:pPr algn="l" eaLnBrk="1" hangingPunct="1">
              <a:defRPr/>
            </a:pPr>
            <a:r>
              <a:rPr lang="en-US" altLang="it-IT" dirty="0" smtClean="0">
                <a:solidFill>
                  <a:schemeClr val="bg1"/>
                </a:solidFill>
                <a:latin typeface="+mn-lt"/>
              </a:rPr>
              <a:t> </a:t>
            </a:r>
            <a:r>
              <a:rPr lang="en-US" altLang="it-IT" dirty="0">
                <a:solidFill>
                  <a:schemeClr val="bg1"/>
                </a:solidFill>
                <a:latin typeface="+mn-lt"/>
              </a:rPr>
              <a:t> </a:t>
            </a:r>
            <a:r>
              <a:rPr lang="en-US" altLang="it-IT" dirty="0" err="1">
                <a:solidFill>
                  <a:schemeClr val="bg1"/>
                </a:solidFill>
                <a:latin typeface="+mn-lt"/>
              </a:rPr>
              <a:t>InGOS</a:t>
            </a:r>
            <a:r>
              <a:rPr lang="en-US" altLang="it-IT" dirty="0">
                <a:solidFill>
                  <a:schemeClr val="bg1"/>
                </a:solidFill>
                <a:latin typeface="+mn-lt"/>
              </a:rPr>
              <a:t> 2nd Periodic Meeting</a:t>
            </a:r>
            <a:endParaRPr lang="en-GB" altLang="it-IT" dirty="0" smtClean="0">
              <a:solidFill>
                <a:schemeClr val="bg1"/>
              </a:solidFill>
              <a:latin typeface="+mn-lt"/>
            </a:endParaRPr>
          </a:p>
        </p:txBody>
      </p:sp>
      <p:sp>
        <p:nvSpPr>
          <p:cNvPr id="6" name="Rectangle 23"/>
          <p:cNvSpPr txBox="1">
            <a:spLocks noChangeArrowheads="1"/>
          </p:cNvSpPr>
          <p:nvPr/>
        </p:nvSpPr>
        <p:spPr bwMode="auto">
          <a:xfrm>
            <a:off x="4881563" y="6648450"/>
            <a:ext cx="4262437" cy="220663"/>
          </a:xfrm>
          <a:prstGeom prst="rect">
            <a:avLst/>
          </a:prstGeom>
          <a:solidFill>
            <a:srgbClr val="004494"/>
          </a:solidFill>
          <a:ln>
            <a:noFill/>
          </a:ln>
          <a:effectLst/>
          <a:extLst>
            <a:ext uri="{FAA26D3D-D897-4be2-8F04-BA451C77F1D7}"/>
          </a:extLst>
        </p:spPr>
        <p:txBody>
          <a:bodyPr lIns="0" tIns="18000" rIns="36000" bIns="18000">
            <a:spAutoFit/>
          </a:bodyPr>
          <a:lstStyle>
            <a:defPPr>
              <a:defRPr lang="en-US"/>
            </a:defPPr>
            <a:lvl1pPr algn="r" rtl="0" eaLnBrk="0" fontAlgn="base" hangingPunct="0">
              <a:spcBef>
                <a:spcPct val="0"/>
              </a:spcBef>
              <a:spcAft>
                <a:spcPct val="0"/>
              </a:spcAft>
              <a:defRPr sz="1200" b="0" kern="1200">
                <a:solidFill>
                  <a:srgbClr val="0F5494"/>
                </a:solidFill>
                <a:latin typeface="Verdana" pitchFamily="34" charset="0"/>
                <a:ea typeface="MS PGothic" pitchFamily="34" charset="-128"/>
                <a:cs typeface="+mn-cs"/>
              </a:defRPr>
            </a:lvl1pPr>
            <a:lvl2pPr marL="742950" indent="-28575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2pPr>
            <a:lvl3pPr marL="1143000" indent="-22860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3pPr>
            <a:lvl4pPr marL="1600200" indent="-22860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4pPr>
            <a:lvl5pPr marL="2057400" indent="-22860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5pPr>
            <a:lvl6pPr marL="25146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6pPr>
            <a:lvl7pPr marL="29718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7pPr>
            <a:lvl8pPr marL="34290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8pPr>
            <a:lvl9pPr marL="38862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9pPr>
          </a:lstStyle>
          <a:p>
            <a:pPr eaLnBrk="1" hangingPunct="1">
              <a:defRPr/>
            </a:pPr>
            <a:r>
              <a:rPr lang="en-US" altLang="it-IT" dirty="0" smtClean="0">
                <a:solidFill>
                  <a:schemeClr val="bg1"/>
                </a:solidFill>
                <a:latin typeface="Arial" charset="0"/>
              </a:rPr>
              <a:t>Firenze, 14-16 October 2014                                                 </a:t>
            </a:r>
            <a:fld id="{F05033B7-C38C-4C35-9939-5DB14AF843DE}" type="slidenum">
              <a:rPr lang="en-US" altLang="it-IT" smtClean="0">
                <a:solidFill>
                  <a:schemeClr val="bg1"/>
                </a:solidFill>
                <a:latin typeface="+mn-lt"/>
              </a:rPr>
              <a:pPr eaLnBrk="1" hangingPunct="1">
                <a:defRPr/>
              </a:pPr>
              <a:t>41</a:t>
            </a:fld>
            <a:endParaRPr lang="en-GB" altLang="it-IT" dirty="0" smtClean="0">
              <a:solidFill>
                <a:schemeClr val="bg1"/>
              </a:solidFill>
              <a:latin typeface="+mn-lt"/>
            </a:endParaRPr>
          </a:p>
        </p:txBody>
      </p:sp>
      <p:pic>
        <p:nvPicPr>
          <p:cNvPr id="7" name="Picture 5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61000" y="0"/>
            <a:ext cx="3683000" cy="776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0036070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888" y="84138"/>
            <a:ext cx="8878887" cy="430212"/>
          </a:xfrm>
        </p:spPr>
        <p:txBody>
          <a:bodyPr/>
          <a:lstStyle/>
          <a:p>
            <a:pPr>
              <a:defRPr/>
            </a:pPr>
            <a:r>
              <a:rPr lang="it-IT" smtClean="0"/>
              <a:t>InGOS uncertainty estimates</a:t>
            </a:r>
            <a:endParaRPr lang="it-IT" dirty="0"/>
          </a:p>
        </p:txBody>
      </p:sp>
      <p:sp>
        <p:nvSpPr>
          <p:cNvPr id="8" name="Rectangle 23"/>
          <p:cNvSpPr txBox="1">
            <a:spLocks noChangeArrowheads="1"/>
          </p:cNvSpPr>
          <p:nvPr/>
        </p:nvSpPr>
        <p:spPr bwMode="auto">
          <a:xfrm>
            <a:off x="0" y="6648450"/>
            <a:ext cx="4262162" cy="221018"/>
          </a:xfrm>
          <a:prstGeom prst="rect">
            <a:avLst/>
          </a:prstGeom>
          <a:solidFill>
            <a:srgbClr val="004494"/>
          </a:solidFill>
          <a:ln>
            <a:noFill/>
          </a:ln>
          <a:effectLst/>
          <a:extLst>
            <a:ext uri="{FAA26D3D-D897-4be2-8F04-BA451C77F1D7}"/>
          </a:extLst>
        </p:spPr>
        <p:txBody>
          <a:bodyPr wrap="square" lIns="36000" tIns="18000" rIns="0" bIns="18000">
            <a:spAutoFit/>
          </a:bodyPr>
          <a:lstStyle>
            <a:defPPr>
              <a:defRPr lang="en-US"/>
            </a:defPPr>
            <a:lvl1pPr algn="r" rtl="0" eaLnBrk="0" fontAlgn="base" hangingPunct="0">
              <a:spcBef>
                <a:spcPct val="0"/>
              </a:spcBef>
              <a:spcAft>
                <a:spcPct val="0"/>
              </a:spcAft>
              <a:defRPr sz="1200" b="0" kern="1200">
                <a:solidFill>
                  <a:srgbClr val="0F5494"/>
                </a:solidFill>
                <a:latin typeface="Verdana" pitchFamily="34" charset="0"/>
                <a:ea typeface="MS PGothic" pitchFamily="34" charset="-128"/>
                <a:cs typeface="+mn-cs"/>
              </a:defRPr>
            </a:lvl1pPr>
            <a:lvl2pPr marL="742950" indent="-28575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2pPr>
            <a:lvl3pPr marL="1143000" indent="-22860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3pPr>
            <a:lvl4pPr marL="1600200" indent="-22860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4pPr>
            <a:lvl5pPr marL="2057400" indent="-22860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5pPr>
            <a:lvl6pPr marL="25146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6pPr>
            <a:lvl7pPr marL="29718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7pPr>
            <a:lvl8pPr marL="34290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8pPr>
            <a:lvl9pPr marL="38862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9pPr>
          </a:lstStyle>
          <a:p>
            <a:pPr algn="l" eaLnBrk="1" hangingPunct="1">
              <a:defRPr/>
            </a:pPr>
            <a:r>
              <a:rPr lang="en-US" altLang="it-IT" dirty="0" smtClean="0">
                <a:solidFill>
                  <a:schemeClr val="bg1"/>
                </a:solidFill>
                <a:latin typeface="+mn-lt"/>
              </a:rPr>
              <a:t> </a:t>
            </a:r>
            <a:r>
              <a:rPr lang="en-US" altLang="it-IT" dirty="0">
                <a:solidFill>
                  <a:schemeClr val="bg1"/>
                </a:solidFill>
                <a:latin typeface="+mn-lt"/>
              </a:rPr>
              <a:t> </a:t>
            </a:r>
            <a:r>
              <a:rPr lang="en-US" altLang="it-IT" dirty="0" err="1">
                <a:solidFill>
                  <a:schemeClr val="bg1"/>
                </a:solidFill>
                <a:latin typeface="+mn-lt"/>
              </a:rPr>
              <a:t>InGOS</a:t>
            </a:r>
            <a:r>
              <a:rPr lang="en-US" altLang="it-IT" dirty="0">
                <a:solidFill>
                  <a:schemeClr val="bg1"/>
                </a:solidFill>
                <a:latin typeface="+mn-lt"/>
              </a:rPr>
              <a:t> 2nd Periodic Meeting</a:t>
            </a:r>
            <a:endParaRPr lang="en-GB" altLang="it-IT" dirty="0" smtClean="0">
              <a:solidFill>
                <a:schemeClr val="bg1"/>
              </a:solidFill>
              <a:latin typeface="+mn-lt"/>
            </a:endParaRPr>
          </a:p>
        </p:txBody>
      </p:sp>
      <p:sp>
        <p:nvSpPr>
          <p:cNvPr id="6" name="Rectangle 23"/>
          <p:cNvSpPr txBox="1">
            <a:spLocks noChangeArrowheads="1"/>
          </p:cNvSpPr>
          <p:nvPr/>
        </p:nvSpPr>
        <p:spPr bwMode="auto">
          <a:xfrm>
            <a:off x="4881563" y="6648450"/>
            <a:ext cx="4262437" cy="220663"/>
          </a:xfrm>
          <a:prstGeom prst="rect">
            <a:avLst/>
          </a:prstGeom>
          <a:solidFill>
            <a:srgbClr val="004494"/>
          </a:solidFill>
          <a:ln>
            <a:noFill/>
          </a:ln>
          <a:effectLst/>
          <a:extLst>
            <a:ext uri="{FAA26D3D-D897-4be2-8F04-BA451C77F1D7}"/>
          </a:extLst>
        </p:spPr>
        <p:txBody>
          <a:bodyPr lIns="0" tIns="18000" rIns="36000" bIns="18000">
            <a:spAutoFit/>
          </a:bodyPr>
          <a:lstStyle>
            <a:defPPr>
              <a:defRPr lang="en-US"/>
            </a:defPPr>
            <a:lvl1pPr algn="r" rtl="0" eaLnBrk="0" fontAlgn="base" hangingPunct="0">
              <a:spcBef>
                <a:spcPct val="0"/>
              </a:spcBef>
              <a:spcAft>
                <a:spcPct val="0"/>
              </a:spcAft>
              <a:defRPr sz="1200" b="0" kern="1200">
                <a:solidFill>
                  <a:srgbClr val="0F5494"/>
                </a:solidFill>
                <a:latin typeface="Verdana" pitchFamily="34" charset="0"/>
                <a:ea typeface="MS PGothic" pitchFamily="34" charset="-128"/>
                <a:cs typeface="+mn-cs"/>
              </a:defRPr>
            </a:lvl1pPr>
            <a:lvl2pPr marL="742950" indent="-28575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2pPr>
            <a:lvl3pPr marL="1143000" indent="-22860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3pPr>
            <a:lvl4pPr marL="1600200" indent="-22860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4pPr>
            <a:lvl5pPr marL="2057400" indent="-22860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5pPr>
            <a:lvl6pPr marL="25146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6pPr>
            <a:lvl7pPr marL="29718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7pPr>
            <a:lvl8pPr marL="34290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8pPr>
            <a:lvl9pPr marL="38862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9pPr>
          </a:lstStyle>
          <a:p>
            <a:pPr eaLnBrk="1" hangingPunct="1">
              <a:defRPr/>
            </a:pPr>
            <a:r>
              <a:rPr lang="en-US" altLang="it-IT" dirty="0" smtClean="0">
                <a:solidFill>
                  <a:schemeClr val="bg1"/>
                </a:solidFill>
                <a:latin typeface="Arial" charset="0"/>
              </a:rPr>
              <a:t>Firenze, 14-16 October 2014                                                 </a:t>
            </a:r>
            <a:fld id="{F05033B7-C38C-4C35-9939-5DB14AF843DE}" type="slidenum">
              <a:rPr lang="en-US" altLang="it-IT" smtClean="0">
                <a:solidFill>
                  <a:schemeClr val="bg1"/>
                </a:solidFill>
                <a:latin typeface="+mn-lt"/>
              </a:rPr>
              <a:pPr eaLnBrk="1" hangingPunct="1">
                <a:defRPr/>
              </a:pPr>
              <a:t>42</a:t>
            </a:fld>
            <a:endParaRPr lang="en-GB" altLang="it-IT" dirty="0" smtClean="0">
              <a:solidFill>
                <a:schemeClr val="bg1"/>
              </a:solidFill>
              <a:latin typeface="+mn-lt"/>
            </a:endParaRPr>
          </a:p>
        </p:txBody>
      </p:sp>
      <p:sp>
        <p:nvSpPr>
          <p:cNvPr id="9" name="Text Box 4"/>
          <p:cNvSpPr txBox="1">
            <a:spLocks noChangeArrowheads="1"/>
          </p:cNvSpPr>
          <p:nvPr/>
        </p:nvSpPr>
        <p:spPr bwMode="auto">
          <a:xfrm>
            <a:off x="2" y="1388577"/>
            <a:ext cx="9143998" cy="2246769"/>
          </a:xfrm>
          <a:prstGeom prst="rect">
            <a:avLst/>
          </a:prstGeom>
          <a:solidFill>
            <a:schemeClr val="bg1"/>
          </a:solidFill>
          <a:ln>
            <a:noFill/>
          </a:ln>
          <a:effectLst/>
          <a:extLst/>
        </p:spPr>
        <p:txBody>
          <a:bodyPr wrap="square">
            <a:spAutoFit/>
          </a:bodyPr>
          <a:lstStyle>
            <a:lvl1pPr marL="3175" eaLnBrk="0" hangingPunct="0">
              <a:lnSpc>
                <a:spcPts val="2400"/>
              </a:lnSpc>
              <a:buClr>
                <a:srgbClr val="37ACDE"/>
              </a:buClr>
              <a:buFont typeface="Verdana" pitchFamily="34" charset="0"/>
              <a:defRPr>
                <a:solidFill>
                  <a:srgbClr val="004494"/>
                </a:solidFill>
                <a:latin typeface="Verdana" pitchFamily="34" charset="0"/>
                <a:ea typeface="MS PGothic" pitchFamily="34" charset="-128"/>
              </a:defRPr>
            </a:lvl1pPr>
            <a:lvl2pPr marL="742950" indent="-285750" eaLnBrk="0" hangingPunct="0">
              <a:lnSpc>
                <a:spcPts val="2400"/>
              </a:lnSpc>
              <a:buClr>
                <a:srgbClr val="37ACDE"/>
              </a:buClr>
              <a:buFont typeface="Verdana" pitchFamily="34" charset="0"/>
              <a:buChar char="•"/>
              <a:defRPr>
                <a:solidFill>
                  <a:srgbClr val="004494"/>
                </a:solidFill>
                <a:latin typeface="Verdana" pitchFamily="34" charset="0"/>
                <a:ea typeface="MS PGothic" pitchFamily="34" charset="-128"/>
              </a:defRPr>
            </a:lvl2pPr>
            <a:lvl3pPr marL="1143000" indent="-228600" eaLnBrk="0" hangingPunct="0">
              <a:lnSpc>
                <a:spcPts val="2400"/>
              </a:lnSpc>
              <a:buClr>
                <a:srgbClr val="37ACDE"/>
              </a:buClr>
              <a:buFont typeface="Wingdings" pitchFamily="2" charset="2"/>
              <a:buChar char="§"/>
              <a:defRPr sz="1600">
                <a:solidFill>
                  <a:srgbClr val="004494"/>
                </a:solidFill>
                <a:latin typeface="Verdana" pitchFamily="34" charset="0"/>
                <a:ea typeface="MS PGothic" pitchFamily="34" charset="-128"/>
              </a:defRPr>
            </a:lvl3pPr>
            <a:lvl4pPr marL="1600200" indent="-228600" eaLnBrk="0" hangingPunct="0">
              <a:lnSpc>
                <a:spcPts val="2400"/>
              </a:lnSpc>
              <a:buClr>
                <a:srgbClr val="37ACDE"/>
              </a:buClr>
              <a:buFont typeface="Arial" charset="0"/>
              <a:buChar char="•"/>
              <a:defRPr sz="1600">
                <a:solidFill>
                  <a:srgbClr val="004494"/>
                </a:solidFill>
                <a:latin typeface="Verdana" pitchFamily="34" charset="0"/>
                <a:ea typeface="MS PGothic" pitchFamily="34" charset="-128"/>
              </a:defRPr>
            </a:lvl4pPr>
            <a:lvl5pPr marL="2057400" indent="-228600" eaLnBrk="0" hangingPunct="0">
              <a:lnSpc>
                <a:spcPts val="2400"/>
              </a:lnSpc>
              <a:buClr>
                <a:srgbClr val="37ACDE"/>
              </a:buClr>
              <a:buFont typeface="Verdana" pitchFamily="34" charset="0"/>
              <a:buChar char="–"/>
              <a:defRPr sz="1600">
                <a:solidFill>
                  <a:srgbClr val="004494"/>
                </a:solidFill>
                <a:latin typeface="Verdana" pitchFamily="34" charset="0"/>
                <a:ea typeface="MS PGothic" pitchFamily="34" charset="-128"/>
              </a:defRPr>
            </a:lvl5pPr>
            <a:lvl6pPr marL="2514600" indent="-228600" eaLnBrk="0" fontAlgn="base" hangingPunct="0">
              <a:lnSpc>
                <a:spcPts val="2400"/>
              </a:lnSpc>
              <a:spcBef>
                <a:spcPct val="0"/>
              </a:spcBef>
              <a:spcAft>
                <a:spcPct val="0"/>
              </a:spcAft>
              <a:buClr>
                <a:srgbClr val="37ACDE"/>
              </a:buClr>
              <a:buFont typeface="Verdana" pitchFamily="34" charset="0"/>
              <a:buChar char="–"/>
              <a:defRPr sz="1600">
                <a:solidFill>
                  <a:srgbClr val="004494"/>
                </a:solidFill>
                <a:latin typeface="Verdana" pitchFamily="34" charset="0"/>
                <a:ea typeface="MS PGothic" pitchFamily="34" charset="-128"/>
              </a:defRPr>
            </a:lvl6pPr>
            <a:lvl7pPr marL="2971800" indent="-228600" eaLnBrk="0" fontAlgn="base" hangingPunct="0">
              <a:lnSpc>
                <a:spcPts val="2400"/>
              </a:lnSpc>
              <a:spcBef>
                <a:spcPct val="0"/>
              </a:spcBef>
              <a:spcAft>
                <a:spcPct val="0"/>
              </a:spcAft>
              <a:buClr>
                <a:srgbClr val="37ACDE"/>
              </a:buClr>
              <a:buFont typeface="Verdana" pitchFamily="34" charset="0"/>
              <a:buChar char="–"/>
              <a:defRPr sz="1600">
                <a:solidFill>
                  <a:srgbClr val="004494"/>
                </a:solidFill>
                <a:latin typeface="Verdana" pitchFamily="34" charset="0"/>
                <a:ea typeface="MS PGothic" pitchFamily="34" charset="-128"/>
              </a:defRPr>
            </a:lvl7pPr>
            <a:lvl8pPr marL="3429000" indent="-228600" eaLnBrk="0" fontAlgn="base" hangingPunct="0">
              <a:lnSpc>
                <a:spcPts val="2400"/>
              </a:lnSpc>
              <a:spcBef>
                <a:spcPct val="0"/>
              </a:spcBef>
              <a:spcAft>
                <a:spcPct val="0"/>
              </a:spcAft>
              <a:buClr>
                <a:srgbClr val="37ACDE"/>
              </a:buClr>
              <a:buFont typeface="Verdana" pitchFamily="34" charset="0"/>
              <a:buChar char="–"/>
              <a:defRPr sz="1600">
                <a:solidFill>
                  <a:srgbClr val="004494"/>
                </a:solidFill>
                <a:latin typeface="Verdana" pitchFamily="34" charset="0"/>
                <a:ea typeface="MS PGothic" pitchFamily="34" charset="-128"/>
              </a:defRPr>
            </a:lvl8pPr>
            <a:lvl9pPr marL="3886200" indent="-228600" eaLnBrk="0" fontAlgn="base" hangingPunct="0">
              <a:lnSpc>
                <a:spcPts val="2400"/>
              </a:lnSpc>
              <a:spcBef>
                <a:spcPct val="0"/>
              </a:spcBef>
              <a:spcAft>
                <a:spcPct val="0"/>
              </a:spcAft>
              <a:buClr>
                <a:srgbClr val="37ACDE"/>
              </a:buClr>
              <a:buFont typeface="Verdana" pitchFamily="34" charset="0"/>
              <a:buChar char="–"/>
              <a:defRPr sz="1600">
                <a:solidFill>
                  <a:srgbClr val="004494"/>
                </a:solidFill>
                <a:latin typeface="Verdana" pitchFamily="34" charset="0"/>
                <a:ea typeface="MS PGothic" pitchFamily="34" charset="-128"/>
              </a:defRPr>
            </a:lvl9pPr>
          </a:lstStyle>
          <a:p>
            <a:pPr eaLnBrk="1" hangingPunct="1">
              <a:lnSpc>
                <a:spcPct val="100000"/>
              </a:lnSpc>
              <a:spcBef>
                <a:spcPct val="50000"/>
              </a:spcBef>
              <a:buClrTx/>
              <a:buFontTx/>
              <a:buNone/>
            </a:pPr>
            <a:r>
              <a:rPr lang="en-US" altLang="it-IT" sz="1400" smtClean="0">
                <a:solidFill>
                  <a:srgbClr val="0F5494"/>
                </a:solidFill>
                <a:cs typeface="Arial" charset="0"/>
              </a:rPr>
              <a:t>InGOS uncertainties:</a:t>
            </a:r>
          </a:p>
          <a:p>
            <a:pPr eaLnBrk="1" hangingPunct="1">
              <a:lnSpc>
                <a:spcPct val="100000"/>
              </a:lnSpc>
              <a:spcBef>
                <a:spcPct val="50000"/>
              </a:spcBef>
              <a:buClrTx/>
              <a:buFontTx/>
              <a:buNone/>
            </a:pPr>
            <a:r>
              <a:rPr lang="en-US" altLang="it-IT" sz="1400" smtClean="0">
                <a:solidFill>
                  <a:srgbClr val="0F5494"/>
                </a:solidFill>
                <a:cs typeface="Arial" charset="0"/>
              </a:rPr>
              <a:t>(</a:t>
            </a:r>
            <a:r>
              <a:rPr lang="en-US" altLang="it-IT" sz="1400">
                <a:solidFill>
                  <a:srgbClr val="0F5494"/>
                </a:solidFill>
                <a:cs typeface="Arial" charset="0"/>
              </a:rPr>
              <a:t>1) repeatability</a:t>
            </a:r>
          </a:p>
          <a:p>
            <a:pPr eaLnBrk="1" hangingPunct="1">
              <a:lnSpc>
                <a:spcPct val="100000"/>
              </a:lnSpc>
              <a:spcBef>
                <a:spcPct val="50000"/>
              </a:spcBef>
              <a:buClrTx/>
              <a:buFontTx/>
              <a:buNone/>
            </a:pPr>
            <a:r>
              <a:rPr lang="en-US" altLang="it-IT" sz="1400">
                <a:solidFill>
                  <a:srgbClr val="0F5494"/>
                </a:solidFill>
                <a:cs typeface="Arial" charset="0"/>
              </a:rPr>
              <a:t>(2) reproducibility</a:t>
            </a:r>
          </a:p>
          <a:p>
            <a:pPr eaLnBrk="1" hangingPunct="1">
              <a:lnSpc>
                <a:spcPct val="100000"/>
              </a:lnSpc>
              <a:spcBef>
                <a:spcPct val="50000"/>
              </a:spcBef>
              <a:buClrTx/>
              <a:buFontTx/>
              <a:buNone/>
            </a:pPr>
            <a:r>
              <a:rPr lang="en-US" altLang="it-IT" sz="1400">
                <a:solidFill>
                  <a:srgbClr val="0F5494"/>
                </a:solidFill>
                <a:cs typeface="Arial" charset="0"/>
              </a:rPr>
              <a:t>(3) lab internal scale consistency</a:t>
            </a:r>
          </a:p>
          <a:p>
            <a:pPr eaLnBrk="1" hangingPunct="1">
              <a:lnSpc>
                <a:spcPct val="100000"/>
              </a:lnSpc>
              <a:spcBef>
                <a:spcPct val="50000"/>
              </a:spcBef>
              <a:buClrTx/>
              <a:buFontTx/>
              <a:buNone/>
            </a:pPr>
            <a:r>
              <a:rPr lang="en-US" altLang="it-IT" sz="1400">
                <a:solidFill>
                  <a:srgbClr val="0F5494"/>
                </a:solidFill>
                <a:cs typeface="Arial" charset="0"/>
              </a:rPr>
              <a:t>(4) flask comparison uncertainty</a:t>
            </a:r>
          </a:p>
          <a:p>
            <a:pPr eaLnBrk="1" hangingPunct="1">
              <a:lnSpc>
                <a:spcPct val="100000"/>
              </a:lnSpc>
              <a:spcBef>
                <a:spcPct val="50000"/>
              </a:spcBef>
              <a:buClrTx/>
              <a:buFontTx/>
              <a:buNone/>
            </a:pPr>
            <a:r>
              <a:rPr lang="en-US" altLang="it-IT" sz="1400">
                <a:solidFill>
                  <a:srgbClr val="0F5494"/>
                </a:solidFill>
                <a:cs typeface="Arial" charset="0"/>
              </a:rPr>
              <a:t>(5) scale transfer uncertainty</a:t>
            </a:r>
          </a:p>
          <a:p>
            <a:pPr eaLnBrk="1" hangingPunct="1">
              <a:lnSpc>
                <a:spcPct val="100000"/>
              </a:lnSpc>
              <a:spcBef>
                <a:spcPct val="50000"/>
              </a:spcBef>
              <a:buClrTx/>
              <a:buFontTx/>
              <a:buNone/>
            </a:pPr>
            <a:endParaRPr lang="en-US" altLang="it-IT" sz="1400" smtClean="0">
              <a:solidFill>
                <a:srgbClr val="0F5494"/>
              </a:solidFill>
              <a:cs typeface="Arial" charset="0"/>
            </a:endParaRPr>
          </a:p>
        </p:txBody>
      </p:sp>
    </p:spTree>
    <p:extLst>
      <p:ext uri="{BB962C8B-B14F-4D97-AF65-F5344CB8AC3E}">
        <p14:creationId xmlns:p14="http://schemas.microsoft.com/office/powerpoint/2010/main" val="238302228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888" y="84138"/>
            <a:ext cx="8878887" cy="430212"/>
          </a:xfrm>
        </p:spPr>
        <p:txBody>
          <a:bodyPr/>
          <a:lstStyle/>
          <a:p>
            <a:pPr>
              <a:defRPr/>
            </a:pPr>
            <a:r>
              <a:rPr lang="it-IT" smtClean="0"/>
              <a:t>statistical uncertainties</a:t>
            </a:r>
            <a:endParaRPr lang="it-IT" dirty="0"/>
          </a:p>
        </p:txBody>
      </p:sp>
      <p:sp>
        <p:nvSpPr>
          <p:cNvPr id="8" name="Rectangle 23"/>
          <p:cNvSpPr txBox="1">
            <a:spLocks noChangeArrowheads="1"/>
          </p:cNvSpPr>
          <p:nvPr/>
        </p:nvSpPr>
        <p:spPr bwMode="auto">
          <a:xfrm>
            <a:off x="0" y="6648450"/>
            <a:ext cx="4262162" cy="221018"/>
          </a:xfrm>
          <a:prstGeom prst="rect">
            <a:avLst/>
          </a:prstGeom>
          <a:solidFill>
            <a:srgbClr val="004494"/>
          </a:solidFill>
          <a:ln>
            <a:noFill/>
          </a:ln>
          <a:effectLst/>
          <a:extLst>
            <a:ext uri="{FAA26D3D-D897-4be2-8F04-BA451C77F1D7}"/>
          </a:extLst>
        </p:spPr>
        <p:txBody>
          <a:bodyPr wrap="square" lIns="36000" tIns="18000" rIns="0" bIns="18000">
            <a:spAutoFit/>
          </a:bodyPr>
          <a:lstStyle>
            <a:defPPr>
              <a:defRPr lang="en-US"/>
            </a:defPPr>
            <a:lvl1pPr algn="r" rtl="0" eaLnBrk="0" fontAlgn="base" hangingPunct="0">
              <a:spcBef>
                <a:spcPct val="0"/>
              </a:spcBef>
              <a:spcAft>
                <a:spcPct val="0"/>
              </a:spcAft>
              <a:defRPr sz="1200" b="0" kern="1200">
                <a:solidFill>
                  <a:srgbClr val="0F5494"/>
                </a:solidFill>
                <a:latin typeface="Verdana" pitchFamily="34" charset="0"/>
                <a:ea typeface="MS PGothic" pitchFamily="34" charset="-128"/>
                <a:cs typeface="+mn-cs"/>
              </a:defRPr>
            </a:lvl1pPr>
            <a:lvl2pPr marL="742950" indent="-28575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2pPr>
            <a:lvl3pPr marL="1143000" indent="-22860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3pPr>
            <a:lvl4pPr marL="1600200" indent="-22860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4pPr>
            <a:lvl5pPr marL="2057400" indent="-22860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5pPr>
            <a:lvl6pPr marL="25146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6pPr>
            <a:lvl7pPr marL="29718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7pPr>
            <a:lvl8pPr marL="34290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8pPr>
            <a:lvl9pPr marL="38862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9pPr>
          </a:lstStyle>
          <a:p>
            <a:pPr algn="l" eaLnBrk="1" hangingPunct="1">
              <a:defRPr/>
            </a:pPr>
            <a:r>
              <a:rPr lang="en-US" altLang="it-IT" dirty="0" smtClean="0">
                <a:solidFill>
                  <a:schemeClr val="bg1"/>
                </a:solidFill>
                <a:latin typeface="+mn-lt"/>
              </a:rPr>
              <a:t> </a:t>
            </a:r>
            <a:r>
              <a:rPr lang="en-US" altLang="it-IT" dirty="0">
                <a:solidFill>
                  <a:schemeClr val="bg1"/>
                </a:solidFill>
                <a:latin typeface="+mn-lt"/>
              </a:rPr>
              <a:t> </a:t>
            </a:r>
            <a:r>
              <a:rPr lang="en-US" altLang="it-IT" dirty="0" err="1">
                <a:solidFill>
                  <a:schemeClr val="bg1"/>
                </a:solidFill>
                <a:latin typeface="+mn-lt"/>
              </a:rPr>
              <a:t>InGOS</a:t>
            </a:r>
            <a:r>
              <a:rPr lang="en-US" altLang="it-IT" dirty="0">
                <a:solidFill>
                  <a:schemeClr val="bg1"/>
                </a:solidFill>
                <a:latin typeface="+mn-lt"/>
              </a:rPr>
              <a:t> 2nd Periodic Meeting</a:t>
            </a:r>
            <a:endParaRPr lang="en-GB" altLang="it-IT" dirty="0" smtClean="0">
              <a:solidFill>
                <a:schemeClr val="bg1"/>
              </a:solidFill>
              <a:latin typeface="+mn-lt"/>
            </a:endParaRPr>
          </a:p>
        </p:txBody>
      </p:sp>
      <p:sp>
        <p:nvSpPr>
          <p:cNvPr id="6" name="Rectangle 23"/>
          <p:cNvSpPr txBox="1">
            <a:spLocks noChangeArrowheads="1"/>
          </p:cNvSpPr>
          <p:nvPr/>
        </p:nvSpPr>
        <p:spPr bwMode="auto">
          <a:xfrm>
            <a:off x="4881563" y="6648450"/>
            <a:ext cx="4262437" cy="220663"/>
          </a:xfrm>
          <a:prstGeom prst="rect">
            <a:avLst/>
          </a:prstGeom>
          <a:solidFill>
            <a:srgbClr val="004494"/>
          </a:solidFill>
          <a:ln>
            <a:noFill/>
          </a:ln>
          <a:effectLst/>
          <a:extLst>
            <a:ext uri="{FAA26D3D-D897-4be2-8F04-BA451C77F1D7}"/>
          </a:extLst>
        </p:spPr>
        <p:txBody>
          <a:bodyPr lIns="0" tIns="18000" rIns="36000" bIns="18000">
            <a:spAutoFit/>
          </a:bodyPr>
          <a:lstStyle>
            <a:defPPr>
              <a:defRPr lang="en-US"/>
            </a:defPPr>
            <a:lvl1pPr algn="r" rtl="0" eaLnBrk="0" fontAlgn="base" hangingPunct="0">
              <a:spcBef>
                <a:spcPct val="0"/>
              </a:spcBef>
              <a:spcAft>
                <a:spcPct val="0"/>
              </a:spcAft>
              <a:defRPr sz="1200" b="0" kern="1200">
                <a:solidFill>
                  <a:srgbClr val="0F5494"/>
                </a:solidFill>
                <a:latin typeface="Verdana" pitchFamily="34" charset="0"/>
                <a:ea typeface="MS PGothic" pitchFamily="34" charset="-128"/>
                <a:cs typeface="+mn-cs"/>
              </a:defRPr>
            </a:lvl1pPr>
            <a:lvl2pPr marL="742950" indent="-28575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2pPr>
            <a:lvl3pPr marL="1143000" indent="-22860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3pPr>
            <a:lvl4pPr marL="1600200" indent="-22860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4pPr>
            <a:lvl5pPr marL="2057400" indent="-22860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5pPr>
            <a:lvl6pPr marL="25146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6pPr>
            <a:lvl7pPr marL="29718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7pPr>
            <a:lvl8pPr marL="34290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8pPr>
            <a:lvl9pPr marL="38862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9pPr>
          </a:lstStyle>
          <a:p>
            <a:pPr eaLnBrk="1" hangingPunct="1">
              <a:defRPr/>
            </a:pPr>
            <a:r>
              <a:rPr lang="en-US" altLang="it-IT" dirty="0" smtClean="0">
                <a:solidFill>
                  <a:schemeClr val="bg1"/>
                </a:solidFill>
                <a:latin typeface="Arial" charset="0"/>
              </a:rPr>
              <a:t>Firenze, 14-16 October 2014                                                 </a:t>
            </a:r>
            <a:fld id="{F05033B7-C38C-4C35-9939-5DB14AF843DE}" type="slidenum">
              <a:rPr lang="en-US" altLang="it-IT" smtClean="0">
                <a:solidFill>
                  <a:schemeClr val="bg1"/>
                </a:solidFill>
                <a:latin typeface="+mn-lt"/>
              </a:rPr>
              <a:pPr eaLnBrk="1" hangingPunct="1">
                <a:defRPr/>
              </a:pPr>
              <a:t>43</a:t>
            </a:fld>
            <a:endParaRPr lang="en-GB" altLang="it-IT" dirty="0" smtClean="0">
              <a:solidFill>
                <a:schemeClr val="bg1"/>
              </a:solidFill>
              <a:latin typeface="+mn-lt"/>
            </a:endParaRPr>
          </a:p>
        </p:txBody>
      </p:sp>
      <p:sp>
        <p:nvSpPr>
          <p:cNvPr id="9" name="Text Box 4"/>
          <p:cNvSpPr txBox="1">
            <a:spLocks noChangeArrowheads="1"/>
          </p:cNvSpPr>
          <p:nvPr/>
        </p:nvSpPr>
        <p:spPr bwMode="auto">
          <a:xfrm>
            <a:off x="2" y="1388577"/>
            <a:ext cx="9143998" cy="2031325"/>
          </a:xfrm>
          <a:prstGeom prst="rect">
            <a:avLst/>
          </a:prstGeom>
          <a:solidFill>
            <a:schemeClr val="bg1"/>
          </a:solidFill>
          <a:ln>
            <a:noFill/>
          </a:ln>
          <a:effectLst/>
          <a:extLst/>
        </p:spPr>
        <p:txBody>
          <a:bodyPr wrap="square">
            <a:spAutoFit/>
          </a:bodyPr>
          <a:lstStyle>
            <a:lvl1pPr marL="3175" eaLnBrk="0" hangingPunct="0">
              <a:lnSpc>
                <a:spcPts val="2400"/>
              </a:lnSpc>
              <a:buClr>
                <a:srgbClr val="37ACDE"/>
              </a:buClr>
              <a:buFont typeface="Verdana" pitchFamily="34" charset="0"/>
              <a:defRPr>
                <a:solidFill>
                  <a:srgbClr val="004494"/>
                </a:solidFill>
                <a:latin typeface="Verdana" pitchFamily="34" charset="0"/>
                <a:ea typeface="MS PGothic" pitchFamily="34" charset="-128"/>
              </a:defRPr>
            </a:lvl1pPr>
            <a:lvl2pPr marL="742950" indent="-285750" eaLnBrk="0" hangingPunct="0">
              <a:lnSpc>
                <a:spcPts val="2400"/>
              </a:lnSpc>
              <a:buClr>
                <a:srgbClr val="37ACDE"/>
              </a:buClr>
              <a:buFont typeface="Verdana" pitchFamily="34" charset="0"/>
              <a:buChar char="•"/>
              <a:defRPr>
                <a:solidFill>
                  <a:srgbClr val="004494"/>
                </a:solidFill>
                <a:latin typeface="Verdana" pitchFamily="34" charset="0"/>
                <a:ea typeface="MS PGothic" pitchFamily="34" charset="-128"/>
              </a:defRPr>
            </a:lvl2pPr>
            <a:lvl3pPr marL="1143000" indent="-228600" eaLnBrk="0" hangingPunct="0">
              <a:lnSpc>
                <a:spcPts val="2400"/>
              </a:lnSpc>
              <a:buClr>
                <a:srgbClr val="37ACDE"/>
              </a:buClr>
              <a:buFont typeface="Wingdings" pitchFamily="2" charset="2"/>
              <a:buChar char="§"/>
              <a:defRPr sz="1600">
                <a:solidFill>
                  <a:srgbClr val="004494"/>
                </a:solidFill>
                <a:latin typeface="Verdana" pitchFamily="34" charset="0"/>
                <a:ea typeface="MS PGothic" pitchFamily="34" charset="-128"/>
              </a:defRPr>
            </a:lvl3pPr>
            <a:lvl4pPr marL="1600200" indent="-228600" eaLnBrk="0" hangingPunct="0">
              <a:lnSpc>
                <a:spcPts val="2400"/>
              </a:lnSpc>
              <a:buClr>
                <a:srgbClr val="37ACDE"/>
              </a:buClr>
              <a:buFont typeface="Arial" charset="0"/>
              <a:buChar char="•"/>
              <a:defRPr sz="1600">
                <a:solidFill>
                  <a:srgbClr val="004494"/>
                </a:solidFill>
                <a:latin typeface="Verdana" pitchFamily="34" charset="0"/>
                <a:ea typeface="MS PGothic" pitchFamily="34" charset="-128"/>
              </a:defRPr>
            </a:lvl4pPr>
            <a:lvl5pPr marL="2057400" indent="-228600" eaLnBrk="0" hangingPunct="0">
              <a:lnSpc>
                <a:spcPts val="2400"/>
              </a:lnSpc>
              <a:buClr>
                <a:srgbClr val="37ACDE"/>
              </a:buClr>
              <a:buFont typeface="Verdana" pitchFamily="34" charset="0"/>
              <a:buChar char="–"/>
              <a:defRPr sz="1600">
                <a:solidFill>
                  <a:srgbClr val="004494"/>
                </a:solidFill>
                <a:latin typeface="Verdana" pitchFamily="34" charset="0"/>
                <a:ea typeface="MS PGothic" pitchFamily="34" charset="-128"/>
              </a:defRPr>
            </a:lvl5pPr>
            <a:lvl6pPr marL="2514600" indent="-228600" eaLnBrk="0" fontAlgn="base" hangingPunct="0">
              <a:lnSpc>
                <a:spcPts val="2400"/>
              </a:lnSpc>
              <a:spcBef>
                <a:spcPct val="0"/>
              </a:spcBef>
              <a:spcAft>
                <a:spcPct val="0"/>
              </a:spcAft>
              <a:buClr>
                <a:srgbClr val="37ACDE"/>
              </a:buClr>
              <a:buFont typeface="Verdana" pitchFamily="34" charset="0"/>
              <a:buChar char="–"/>
              <a:defRPr sz="1600">
                <a:solidFill>
                  <a:srgbClr val="004494"/>
                </a:solidFill>
                <a:latin typeface="Verdana" pitchFamily="34" charset="0"/>
                <a:ea typeface="MS PGothic" pitchFamily="34" charset="-128"/>
              </a:defRPr>
            </a:lvl6pPr>
            <a:lvl7pPr marL="2971800" indent="-228600" eaLnBrk="0" fontAlgn="base" hangingPunct="0">
              <a:lnSpc>
                <a:spcPts val="2400"/>
              </a:lnSpc>
              <a:spcBef>
                <a:spcPct val="0"/>
              </a:spcBef>
              <a:spcAft>
                <a:spcPct val="0"/>
              </a:spcAft>
              <a:buClr>
                <a:srgbClr val="37ACDE"/>
              </a:buClr>
              <a:buFont typeface="Verdana" pitchFamily="34" charset="0"/>
              <a:buChar char="–"/>
              <a:defRPr sz="1600">
                <a:solidFill>
                  <a:srgbClr val="004494"/>
                </a:solidFill>
                <a:latin typeface="Verdana" pitchFamily="34" charset="0"/>
                <a:ea typeface="MS PGothic" pitchFamily="34" charset="-128"/>
              </a:defRPr>
            </a:lvl7pPr>
            <a:lvl8pPr marL="3429000" indent="-228600" eaLnBrk="0" fontAlgn="base" hangingPunct="0">
              <a:lnSpc>
                <a:spcPts val="2400"/>
              </a:lnSpc>
              <a:spcBef>
                <a:spcPct val="0"/>
              </a:spcBef>
              <a:spcAft>
                <a:spcPct val="0"/>
              </a:spcAft>
              <a:buClr>
                <a:srgbClr val="37ACDE"/>
              </a:buClr>
              <a:buFont typeface="Verdana" pitchFamily="34" charset="0"/>
              <a:buChar char="–"/>
              <a:defRPr sz="1600">
                <a:solidFill>
                  <a:srgbClr val="004494"/>
                </a:solidFill>
                <a:latin typeface="Verdana" pitchFamily="34" charset="0"/>
                <a:ea typeface="MS PGothic" pitchFamily="34" charset="-128"/>
              </a:defRPr>
            </a:lvl8pPr>
            <a:lvl9pPr marL="3886200" indent="-228600" eaLnBrk="0" fontAlgn="base" hangingPunct="0">
              <a:lnSpc>
                <a:spcPts val="2400"/>
              </a:lnSpc>
              <a:spcBef>
                <a:spcPct val="0"/>
              </a:spcBef>
              <a:spcAft>
                <a:spcPct val="0"/>
              </a:spcAft>
              <a:buClr>
                <a:srgbClr val="37ACDE"/>
              </a:buClr>
              <a:buFont typeface="Verdana" pitchFamily="34" charset="0"/>
              <a:buChar char="–"/>
              <a:defRPr sz="1600">
                <a:solidFill>
                  <a:srgbClr val="004494"/>
                </a:solidFill>
                <a:latin typeface="Verdana" pitchFamily="34" charset="0"/>
                <a:ea typeface="MS PGothic" pitchFamily="34" charset="-128"/>
              </a:defRPr>
            </a:lvl9pPr>
          </a:lstStyle>
          <a:p>
            <a:pPr eaLnBrk="1" hangingPunct="1">
              <a:lnSpc>
                <a:spcPct val="100000"/>
              </a:lnSpc>
              <a:spcBef>
                <a:spcPct val="50000"/>
              </a:spcBef>
              <a:buClrTx/>
              <a:buFontTx/>
              <a:buNone/>
            </a:pPr>
            <a:endParaRPr lang="en-US" altLang="it-IT" sz="1400" smtClean="0">
              <a:solidFill>
                <a:srgbClr val="0F5494"/>
              </a:solidFill>
              <a:cs typeface="Arial" charset="0"/>
            </a:endParaRPr>
          </a:p>
          <a:p>
            <a:pPr eaLnBrk="1" hangingPunct="1">
              <a:lnSpc>
                <a:spcPct val="100000"/>
              </a:lnSpc>
              <a:spcBef>
                <a:spcPct val="50000"/>
              </a:spcBef>
              <a:buClrTx/>
              <a:buFontTx/>
              <a:buNone/>
            </a:pPr>
            <a:r>
              <a:rPr lang="en-US" altLang="it-IT" sz="1400">
                <a:solidFill>
                  <a:srgbClr val="0F5494"/>
                </a:solidFill>
                <a:cs typeface="Arial" charset="0"/>
              </a:rPr>
              <a:t>Statistical uncertainties</a:t>
            </a:r>
          </a:p>
          <a:p>
            <a:pPr eaLnBrk="1" hangingPunct="1">
              <a:lnSpc>
                <a:spcPct val="100000"/>
              </a:lnSpc>
              <a:spcBef>
                <a:spcPct val="50000"/>
              </a:spcBef>
              <a:buClrTx/>
              <a:buFontTx/>
              <a:buNone/>
            </a:pPr>
            <a:r>
              <a:rPr lang="en-US" altLang="it-IT" sz="1400" smtClean="0">
                <a:solidFill>
                  <a:srgbClr val="0F5494"/>
                </a:solidFill>
                <a:cs typeface="Arial" charset="0"/>
              </a:rPr>
              <a:t>The </a:t>
            </a:r>
            <a:r>
              <a:rPr lang="en-US" altLang="it-IT" sz="1400">
                <a:solidFill>
                  <a:srgbClr val="0F5494"/>
                </a:solidFill>
                <a:cs typeface="Arial" charset="0"/>
              </a:rPr>
              <a:t>statistical uncertainty of the individual measurement is given by the "repeatability". This should be directly used as observation error (diagonal element in observations error co-variance matrix; no temporal correlation). </a:t>
            </a:r>
            <a:endParaRPr lang="en-US" altLang="it-IT" sz="1400" smtClean="0">
              <a:solidFill>
                <a:srgbClr val="0F5494"/>
              </a:solidFill>
              <a:cs typeface="Arial" charset="0"/>
            </a:endParaRPr>
          </a:p>
          <a:p>
            <a:pPr eaLnBrk="1" hangingPunct="1">
              <a:lnSpc>
                <a:spcPct val="100000"/>
              </a:lnSpc>
              <a:spcBef>
                <a:spcPct val="50000"/>
              </a:spcBef>
              <a:buClrTx/>
              <a:buFontTx/>
              <a:buNone/>
            </a:pPr>
            <a:endParaRPr lang="en-US" altLang="it-IT" sz="1400">
              <a:solidFill>
                <a:srgbClr val="0F5494"/>
              </a:solidFill>
              <a:cs typeface="Arial" charset="0"/>
            </a:endParaRPr>
          </a:p>
          <a:p>
            <a:pPr eaLnBrk="1" hangingPunct="1">
              <a:lnSpc>
                <a:spcPct val="100000"/>
              </a:lnSpc>
              <a:spcBef>
                <a:spcPct val="50000"/>
              </a:spcBef>
              <a:buClrTx/>
              <a:buFontTx/>
              <a:buNone/>
            </a:pPr>
            <a:r>
              <a:rPr lang="en-US" altLang="it-IT" sz="1400" smtClean="0">
                <a:solidFill>
                  <a:srgbClr val="0F5494"/>
                </a:solidFill>
                <a:cs typeface="Arial" charset="0"/>
              </a:rPr>
              <a:t>-&gt; implemented / used in TM5-4DVAR, STILT, LMDZ(?)</a:t>
            </a:r>
            <a:endParaRPr lang="en-US" altLang="it-IT" sz="1400">
              <a:solidFill>
                <a:srgbClr val="0F5494"/>
              </a:solidFill>
              <a:cs typeface="Arial" charset="0"/>
            </a:endParaRPr>
          </a:p>
        </p:txBody>
      </p:sp>
    </p:spTree>
    <p:extLst>
      <p:ext uri="{BB962C8B-B14F-4D97-AF65-F5344CB8AC3E}">
        <p14:creationId xmlns:p14="http://schemas.microsoft.com/office/powerpoint/2010/main" val="1621812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888" y="84138"/>
            <a:ext cx="8878887" cy="430212"/>
          </a:xfrm>
        </p:spPr>
        <p:txBody>
          <a:bodyPr/>
          <a:lstStyle/>
          <a:p>
            <a:pPr>
              <a:defRPr/>
            </a:pPr>
            <a:r>
              <a:rPr lang="it-IT" smtClean="0"/>
              <a:t>systematic uncertainties</a:t>
            </a:r>
            <a:endParaRPr lang="it-IT" dirty="0"/>
          </a:p>
        </p:txBody>
      </p:sp>
      <p:sp>
        <p:nvSpPr>
          <p:cNvPr id="8" name="Rectangle 23"/>
          <p:cNvSpPr txBox="1">
            <a:spLocks noChangeArrowheads="1"/>
          </p:cNvSpPr>
          <p:nvPr/>
        </p:nvSpPr>
        <p:spPr bwMode="auto">
          <a:xfrm>
            <a:off x="0" y="6648450"/>
            <a:ext cx="4262162" cy="221018"/>
          </a:xfrm>
          <a:prstGeom prst="rect">
            <a:avLst/>
          </a:prstGeom>
          <a:solidFill>
            <a:srgbClr val="004494"/>
          </a:solidFill>
          <a:ln>
            <a:noFill/>
          </a:ln>
          <a:effectLst/>
          <a:extLst>
            <a:ext uri="{FAA26D3D-D897-4be2-8F04-BA451C77F1D7}"/>
          </a:extLst>
        </p:spPr>
        <p:txBody>
          <a:bodyPr wrap="square" lIns="36000" tIns="18000" rIns="0" bIns="18000">
            <a:spAutoFit/>
          </a:bodyPr>
          <a:lstStyle>
            <a:defPPr>
              <a:defRPr lang="en-US"/>
            </a:defPPr>
            <a:lvl1pPr algn="r" rtl="0" eaLnBrk="0" fontAlgn="base" hangingPunct="0">
              <a:spcBef>
                <a:spcPct val="0"/>
              </a:spcBef>
              <a:spcAft>
                <a:spcPct val="0"/>
              </a:spcAft>
              <a:defRPr sz="1200" b="0" kern="1200">
                <a:solidFill>
                  <a:srgbClr val="0F5494"/>
                </a:solidFill>
                <a:latin typeface="Verdana" pitchFamily="34" charset="0"/>
                <a:ea typeface="MS PGothic" pitchFamily="34" charset="-128"/>
                <a:cs typeface="+mn-cs"/>
              </a:defRPr>
            </a:lvl1pPr>
            <a:lvl2pPr marL="742950" indent="-28575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2pPr>
            <a:lvl3pPr marL="1143000" indent="-22860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3pPr>
            <a:lvl4pPr marL="1600200" indent="-22860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4pPr>
            <a:lvl5pPr marL="2057400" indent="-22860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5pPr>
            <a:lvl6pPr marL="25146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6pPr>
            <a:lvl7pPr marL="29718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7pPr>
            <a:lvl8pPr marL="34290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8pPr>
            <a:lvl9pPr marL="38862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9pPr>
          </a:lstStyle>
          <a:p>
            <a:pPr algn="l" eaLnBrk="1" hangingPunct="1">
              <a:defRPr/>
            </a:pPr>
            <a:r>
              <a:rPr lang="en-US" altLang="it-IT" dirty="0" smtClean="0">
                <a:solidFill>
                  <a:schemeClr val="bg1"/>
                </a:solidFill>
                <a:latin typeface="+mn-lt"/>
              </a:rPr>
              <a:t> </a:t>
            </a:r>
            <a:r>
              <a:rPr lang="en-US" altLang="it-IT" dirty="0">
                <a:solidFill>
                  <a:schemeClr val="bg1"/>
                </a:solidFill>
                <a:latin typeface="+mn-lt"/>
              </a:rPr>
              <a:t> </a:t>
            </a:r>
            <a:r>
              <a:rPr lang="en-US" altLang="it-IT" dirty="0" err="1">
                <a:solidFill>
                  <a:schemeClr val="bg1"/>
                </a:solidFill>
                <a:latin typeface="+mn-lt"/>
              </a:rPr>
              <a:t>InGOS</a:t>
            </a:r>
            <a:r>
              <a:rPr lang="en-US" altLang="it-IT" dirty="0">
                <a:solidFill>
                  <a:schemeClr val="bg1"/>
                </a:solidFill>
                <a:latin typeface="+mn-lt"/>
              </a:rPr>
              <a:t> 2nd Periodic Meeting</a:t>
            </a:r>
            <a:endParaRPr lang="en-GB" altLang="it-IT" dirty="0" smtClean="0">
              <a:solidFill>
                <a:schemeClr val="bg1"/>
              </a:solidFill>
              <a:latin typeface="+mn-lt"/>
            </a:endParaRPr>
          </a:p>
        </p:txBody>
      </p:sp>
      <p:sp>
        <p:nvSpPr>
          <p:cNvPr id="6" name="Rectangle 23"/>
          <p:cNvSpPr txBox="1">
            <a:spLocks noChangeArrowheads="1"/>
          </p:cNvSpPr>
          <p:nvPr/>
        </p:nvSpPr>
        <p:spPr bwMode="auto">
          <a:xfrm>
            <a:off x="4881563" y="6648450"/>
            <a:ext cx="4262437" cy="220663"/>
          </a:xfrm>
          <a:prstGeom prst="rect">
            <a:avLst/>
          </a:prstGeom>
          <a:solidFill>
            <a:srgbClr val="004494"/>
          </a:solidFill>
          <a:ln>
            <a:noFill/>
          </a:ln>
          <a:effectLst/>
          <a:extLst>
            <a:ext uri="{FAA26D3D-D897-4be2-8F04-BA451C77F1D7}"/>
          </a:extLst>
        </p:spPr>
        <p:txBody>
          <a:bodyPr lIns="0" tIns="18000" rIns="36000" bIns="18000">
            <a:spAutoFit/>
          </a:bodyPr>
          <a:lstStyle>
            <a:defPPr>
              <a:defRPr lang="en-US"/>
            </a:defPPr>
            <a:lvl1pPr algn="r" rtl="0" eaLnBrk="0" fontAlgn="base" hangingPunct="0">
              <a:spcBef>
                <a:spcPct val="0"/>
              </a:spcBef>
              <a:spcAft>
                <a:spcPct val="0"/>
              </a:spcAft>
              <a:defRPr sz="1200" b="0" kern="1200">
                <a:solidFill>
                  <a:srgbClr val="0F5494"/>
                </a:solidFill>
                <a:latin typeface="Verdana" pitchFamily="34" charset="0"/>
                <a:ea typeface="MS PGothic" pitchFamily="34" charset="-128"/>
                <a:cs typeface="+mn-cs"/>
              </a:defRPr>
            </a:lvl1pPr>
            <a:lvl2pPr marL="742950" indent="-28575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2pPr>
            <a:lvl3pPr marL="1143000" indent="-22860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3pPr>
            <a:lvl4pPr marL="1600200" indent="-22860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4pPr>
            <a:lvl5pPr marL="2057400" indent="-22860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5pPr>
            <a:lvl6pPr marL="25146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6pPr>
            <a:lvl7pPr marL="29718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7pPr>
            <a:lvl8pPr marL="34290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8pPr>
            <a:lvl9pPr marL="38862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9pPr>
          </a:lstStyle>
          <a:p>
            <a:pPr eaLnBrk="1" hangingPunct="1">
              <a:defRPr/>
            </a:pPr>
            <a:r>
              <a:rPr lang="en-US" altLang="it-IT" dirty="0" smtClean="0">
                <a:solidFill>
                  <a:schemeClr val="bg1"/>
                </a:solidFill>
                <a:latin typeface="Arial" charset="0"/>
              </a:rPr>
              <a:t>Firenze, 14-16 October 2014                                                 </a:t>
            </a:r>
            <a:fld id="{F05033B7-C38C-4C35-9939-5DB14AF843DE}" type="slidenum">
              <a:rPr lang="en-US" altLang="it-IT" smtClean="0">
                <a:solidFill>
                  <a:schemeClr val="bg1"/>
                </a:solidFill>
                <a:latin typeface="+mn-lt"/>
              </a:rPr>
              <a:pPr eaLnBrk="1" hangingPunct="1">
                <a:defRPr/>
              </a:pPr>
              <a:t>44</a:t>
            </a:fld>
            <a:endParaRPr lang="en-GB" altLang="it-IT" dirty="0" smtClean="0">
              <a:solidFill>
                <a:schemeClr val="bg1"/>
              </a:solidFill>
              <a:latin typeface="+mn-lt"/>
            </a:endParaRPr>
          </a:p>
        </p:txBody>
      </p:sp>
      <mc:AlternateContent xmlns:mc="http://schemas.openxmlformats.org/markup-compatibility/2006" xmlns:a14="http://schemas.microsoft.com/office/drawing/2010/main">
        <mc:Choice Requires="a14">
          <p:sp>
            <p:nvSpPr>
              <p:cNvPr id="9" name="Text Box 4"/>
              <p:cNvSpPr txBox="1">
                <a:spLocks noChangeArrowheads="1"/>
              </p:cNvSpPr>
              <p:nvPr/>
            </p:nvSpPr>
            <p:spPr bwMode="auto">
              <a:xfrm>
                <a:off x="0" y="782099"/>
                <a:ext cx="9143998" cy="5940088"/>
              </a:xfrm>
              <a:prstGeom prst="rect">
                <a:avLst/>
              </a:prstGeom>
              <a:solidFill>
                <a:schemeClr val="bg1"/>
              </a:solidFill>
              <a:ln>
                <a:noFill/>
              </a:ln>
              <a:effectLst/>
              <a:extLst/>
            </p:spPr>
            <p:txBody>
              <a:bodyPr wrap="square">
                <a:spAutoFit/>
              </a:bodyPr>
              <a:lstStyle>
                <a:lvl1pPr marL="3175" eaLnBrk="0" hangingPunct="0">
                  <a:lnSpc>
                    <a:spcPts val="2400"/>
                  </a:lnSpc>
                  <a:buClr>
                    <a:srgbClr val="37ACDE"/>
                  </a:buClr>
                  <a:buFont typeface="Verdana" pitchFamily="34" charset="0"/>
                  <a:defRPr>
                    <a:solidFill>
                      <a:srgbClr val="004494"/>
                    </a:solidFill>
                    <a:latin typeface="Verdana" pitchFamily="34" charset="0"/>
                    <a:ea typeface="MS PGothic" pitchFamily="34" charset="-128"/>
                  </a:defRPr>
                </a:lvl1pPr>
                <a:lvl2pPr marL="742950" indent="-285750" eaLnBrk="0" hangingPunct="0">
                  <a:lnSpc>
                    <a:spcPts val="2400"/>
                  </a:lnSpc>
                  <a:buClr>
                    <a:srgbClr val="37ACDE"/>
                  </a:buClr>
                  <a:buFont typeface="Verdana" pitchFamily="34" charset="0"/>
                  <a:buChar char="•"/>
                  <a:defRPr>
                    <a:solidFill>
                      <a:srgbClr val="004494"/>
                    </a:solidFill>
                    <a:latin typeface="Verdana" pitchFamily="34" charset="0"/>
                    <a:ea typeface="MS PGothic" pitchFamily="34" charset="-128"/>
                  </a:defRPr>
                </a:lvl2pPr>
                <a:lvl3pPr marL="1143000" indent="-228600" eaLnBrk="0" hangingPunct="0">
                  <a:lnSpc>
                    <a:spcPts val="2400"/>
                  </a:lnSpc>
                  <a:buClr>
                    <a:srgbClr val="37ACDE"/>
                  </a:buClr>
                  <a:buFont typeface="Wingdings" pitchFamily="2" charset="2"/>
                  <a:buChar char="§"/>
                  <a:defRPr sz="1600">
                    <a:solidFill>
                      <a:srgbClr val="004494"/>
                    </a:solidFill>
                    <a:latin typeface="Verdana" pitchFamily="34" charset="0"/>
                    <a:ea typeface="MS PGothic" pitchFamily="34" charset="-128"/>
                  </a:defRPr>
                </a:lvl3pPr>
                <a:lvl4pPr marL="1600200" indent="-228600" eaLnBrk="0" hangingPunct="0">
                  <a:lnSpc>
                    <a:spcPts val="2400"/>
                  </a:lnSpc>
                  <a:buClr>
                    <a:srgbClr val="37ACDE"/>
                  </a:buClr>
                  <a:buFont typeface="Arial" charset="0"/>
                  <a:buChar char="•"/>
                  <a:defRPr sz="1600">
                    <a:solidFill>
                      <a:srgbClr val="004494"/>
                    </a:solidFill>
                    <a:latin typeface="Verdana" pitchFamily="34" charset="0"/>
                    <a:ea typeface="MS PGothic" pitchFamily="34" charset="-128"/>
                  </a:defRPr>
                </a:lvl4pPr>
                <a:lvl5pPr marL="2057400" indent="-228600" eaLnBrk="0" hangingPunct="0">
                  <a:lnSpc>
                    <a:spcPts val="2400"/>
                  </a:lnSpc>
                  <a:buClr>
                    <a:srgbClr val="37ACDE"/>
                  </a:buClr>
                  <a:buFont typeface="Verdana" pitchFamily="34" charset="0"/>
                  <a:buChar char="–"/>
                  <a:defRPr sz="1600">
                    <a:solidFill>
                      <a:srgbClr val="004494"/>
                    </a:solidFill>
                    <a:latin typeface="Verdana" pitchFamily="34" charset="0"/>
                    <a:ea typeface="MS PGothic" pitchFamily="34" charset="-128"/>
                  </a:defRPr>
                </a:lvl5pPr>
                <a:lvl6pPr marL="2514600" indent="-228600" eaLnBrk="0" fontAlgn="base" hangingPunct="0">
                  <a:lnSpc>
                    <a:spcPts val="2400"/>
                  </a:lnSpc>
                  <a:spcBef>
                    <a:spcPct val="0"/>
                  </a:spcBef>
                  <a:spcAft>
                    <a:spcPct val="0"/>
                  </a:spcAft>
                  <a:buClr>
                    <a:srgbClr val="37ACDE"/>
                  </a:buClr>
                  <a:buFont typeface="Verdana" pitchFamily="34" charset="0"/>
                  <a:buChar char="–"/>
                  <a:defRPr sz="1600">
                    <a:solidFill>
                      <a:srgbClr val="004494"/>
                    </a:solidFill>
                    <a:latin typeface="Verdana" pitchFamily="34" charset="0"/>
                    <a:ea typeface="MS PGothic" pitchFamily="34" charset="-128"/>
                  </a:defRPr>
                </a:lvl6pPr>
                <a:lvl7pPr marL="2971800" indent="-228600" eaLnBrk="0" fontAlgn="base" hangingPunct="0">
                  <a:lnSpc>
                    <a:spcPts val="2400"/>
                  </a:lnSpc>
                  <a:spcBef>
                    <a:spcPct val="0"/>
                  </a:spcBef>
                  <a:spcAft>
                    <a:spcPct val="0"/>
                  </a:spcAft>
                  <a:buClr>
                    <a:srgbClr val="37ACDE"/>
                  </a:buClr>
                  <a:buFont typeface="Verdana" pitchFamily="34" charset="0"/>
                  <a:buChar char="–"/>
                  <a:defRPr sz="1600">
                    <a:solidFill>
                      <a:srgbClr val="004494"/>
                    </a:solidFill>
                    <a:latin typeface="Verdana" pitchFamily="34" charset="0"/>
                    <a:ea typeface="MS PGothic" pitchFamily="34" charset="-128"/>
                  </a:defRPr>
                </a:lvl7pPr>
                <a:lvl8pPr marL="3429000" indent="-228600" eaLnBrk="0" fontAlgn="base" hangingPunct="0">
                  <a:lnSpc>
                    <a:spcPts val="2400"/>
                  </a:lnSpc>
                  <a:spcBef>
                    <a:spcPct val="0"/>
                  </a:spcBef>
                  <a:spcAft>
                    <a:spcPct val="0"/>
                  </a:spcAft>
                  <a:buClr>
                    <a:srgbClr val="37ACDE"/>
                  </a:buClr>
                  <a:buFont typeface="Verdana" pitchFamily="34" charset="0"/>
                  <a:buChar char="–"/>
                  <a:defRPr sz="1600">
                    <a:solidFill>
                      <a:srgbClr val="004494"/>
                    </a:solidFill>
                    <a:latin typeface="Verdana" pitchFamily="34" charset="0"/>
                    <a:ea typeface="MS PGothic" pitchFamily="34" charset="-128"/>
                  </a:defRPr>
                </a:lvl8pPr>
                <a:lvl9pPr marL="3886200" indent="-228600" eaLnBrk="0" fontAlgn="base" hangingPunct="0">
                  <a:lnSpc>
                    <a:spcPts val="2400"/>
                  </a:lnSpc>
                  <a:spcBef>
                    <a:spcPct val="0"/>
                  </a:spcBef>
                  <a:spcAft>
                    <a:spcPct val="0"/>
                  </a:spcAft>
                  <a:buClr>
                    <a:srgbClr val="37ACDE"/>
                  </a:buClr>
                  <a:buFont typeface="Verdana" pitchFamily="34" charset="0"/>
                  <a:buChar char="–"/>
                  <a:defRPr sz="1600">
                    <a:solidFill>
                      <a:srgbClr val="004494"/>
                    </a:solidFill>
                    <a:latin typeface="Verdana" pitchFamily="34" charset="0"/>
                    <a:ea typeface="MS PGothic" pitchFamily="34" charset="-128"/>
                  </a:defRPr>
                </a:lvl9pPr>
              </a:lstStyle>
              <a:p>
                <a:r>
                  <a:rPr lang="en-US" sz="1200"/>
                  <a:t>(1) use estimates of systematic errors for data selection </a:t>
                </a:r>
                <a:endParaRPr lang="it-IT" sz="1200"/>
              </a:p>
              <a:p>
                <a:r>
                  <a:rPr lang="en-US" sz="1200"/>
                  <a:t>E.g. a threshold could be set, and measurements, for which the systematic errors exceed this threshold, will be rejected (i.e. not used in the inversion).</a:t>
                </a:r>
                <a:endParaRPr lang="it-IT" sz="1200"/>
              </a:p>
              <a:p>
                <a:r>
                  <a:rPr lang="en-US" sz="1200"/>
                  <a:t> </a:t>
                </a:r>
                <a:endParaRPr lang="it-IT" sz="1200"/>
              </a:p>
              <a:p>
                <a:r>
                  <a:rPr lang="en-US" sz="1200"/>
                  <a:t>(2) treatment as temporally correlated errors</a:t>
                </a:r>
                <a:endParaRPr lang="it-IT" sz="1200"/>
              </a:p>
              <a:p>
                <a:r>
                  <a:rPr lang="en-US" sz="1200" smtClean="0"/>
                  <a:t>in </a:t>
                </a:r>
                <a:r>
                  <a:rPr lang="en-US" sz="1200"/>
                  <a:t>principal possible, e.g. in 4DVAR systems [</a:t>
                </a:r>
                <a:r>
                  <a:rPr lang="en-US" sz="1200" i="1">
                    <a:hlinkClick r:id="rId2" action="ppaction://hlinkfile" tooltip="Järvinen, 1999 #884"/>
                  </a:rPr>
                  <a:t>Järvinen et al.</a:t>
                </a:r>
                <a:r>
                  <a:rPr lang="en-US" sz="1200">
                    <a:hlinkClick r:id="rId2" action="ppaction://hlinkfile" tooltip="Järvinen, 1999 #884"/>
                  </a:rPr>
                  <a:t>, 1999</a:t>
                </a:r>
                <a:r>
                  <a:rPr lang="en-US" sz="1200"/>
                  <a:t>]. </a:t>
                </a:r>
                <a:endParaRPr lang="en-US" sz="1200" smtClean="0"/>
              </a:p>
              <a:p>
                <a:r>
                  <a:rPr lang="en-US" sz="1200" smtClean="0"/>
                  <a:t>however</a:t>
                </a:r>
                <a:r>
                  <a:rPr lang="en-US" sz="1200"/>
                  <a:t>, </a:t>
                </a:r>
                <a:r>
                  <a:rPr lang="en-US" sz="1200" smtClean="0"/>
                  <a:t>not </a:t>
                </a:r>
                <a:r>
                  <a:rPr lang="en-US" sz="1200"/>
                  <a:t>yet implemented in </a:t>
                </a:r>
                <a:r>
                  <a:rPr lang="en-US" sz="1200" smtClean="0"/>
                  <a:t>any (?) </a:t>
                </a:r>
                <a:r>
                  <a:rPr lang="en-US" sz="1200"/>
                  <a:t>of the InGOS inverse modelling </a:t>
                </a:r>
                <a:r>
                  <a:rPr lang="en-US" sz="1200" smtClean="0"/>
                  <a:t>systems;</a:t>
                </a:r>
              </a:p>
              <a:p>
                <a:r>
                  <a:rPr lang="en-US" sz="1200" smtClean="0"/>
                  <a:t>major </a:t>
                </a:r>
                <a:r>
                  <a:rPr lang="en-US" sz="1200"/>
                  <a:t>programming effort, probably beyond the InGOS resources. </a:t>
                </a:r>
                <a:endParaRPr lang="it-IT" sz="1200"/>
              </a:p>
              <a:p>
                <a:r>
                  <a:rPr lang="en-US" sz="1200"/>
                  <a:t> </a:t>
                </a:r>
                <a:endParaRPr lang="it-IT" sz="1200"/>
              </a:p>
              <a:p>
                <a:r>
                  <a:rPr lang="en-US" sz="1200"/>
                  <a:t>(3) Error inflation.</a:t>
                </a:r>
                <a:endParaRPr lang="it-IT" sz="1200"/>
              </a:p>
              <a:p>
                <a:r>
                  <a:rPr lang="en-US" sz="1200"/>
                  <a:t>A simplified method to treat temporally correlated errors is the use of error inflation </a:t>
                </a:r>
                <a:r>
                  <a:rPr lang="en-US" sz="1200" smtClean="0"/>
                  <a:t>(e.g</a:t>
                </a:r>
                <a:r>
                  <a:rPr lang="en-US" sz="1200"/>
                  <a:t>. [</a:t>
                </a:r>
                <a:r>
                  <a:rPr lang="en-US" sz="1200" i="1">
                    <a:hlinkClick r:id="rId3" action="ppaction://hlinkfile" tooltip="Chevallier, 2007 #885"/>
                  </a:rPr>
                  <a:t>Chevallier</a:t>
                </a:r>
                <a:r>
                  <a:rPr lang="en-US" sz="1200">
                    <a:hlinkClick r:id="rId3" action="ppaction://hlinkfile" tooltip="Chevallier, 2007 #885"/>
                  </a:rPr>
                  <a:t>, 2007</a:t>
                </a:r>
                <a:r>
                  <a:rPr lang="en-US" sz="1200"/>
                  <a:t>]).  </a:t>
                </a:r>
                <a:r>
                  <a:rPr lang="en-US" sz="1200" smtClean="0"/>
                  <a:t>Errors </a:t>
                </a:r>
                <a:r>
                  <a:rPr lang="en-US" sz="1200"/>
                  <a:t>are treated as the random errors (described by diagonal element in observations error co-variance), but scaled ("inflated") by a factor taking into account the temporal correlation (~ </a:t>
                </a:r>
                <a14:m>
                  <m:oMath xmlns:m="http://schemas.openxmlformats.org/officeDocument/2006/math">
                    <m:rad>
                      <m:radPr>
                        <m:degHide m:val="on"/>
                        <m:ctrlPr>
                          <a:rPr lang="it-IT" sz="1200" i="1">
                            <a:latin typeface="Cambria Math"/>
                          </a:rPr>
                        </m:ctrlPr>
                      </m:radPr>
                      <m:deg/>
                      <m:e>
                        <m:r>
                          <a:rPr lang="en-US" sz="1200" i="1">
                            <a:latin typeface="Cambria Math"/>
                          </a:rPr>
                          <m:t>𝑛</m:t>
                        </m:r>
                      </m:e>
                    </m:rad>
                  </m:oMath>
                </a14:m>
                <a:r>
                  <a:rPr lang="en-US" sz="1200"/>
                  <a:t> ; n: number of observations within temporal correlation time scale) </a:t>
                </a:r>
                <a:r>
                  <a:rPr lang="en-US" sz="1200" smtClean="0"/>
                  <a:t>.</a:t>
                </a:r>
              </a:p>
              <a:p>
                <a:endParaRPr lang="en-US" sz="1200" smtClean="0"/>
              </a:p>
              <a:p>
                <a:r>
                  <a:rPr lang="en-US" sz="1200" smtClean="0"/>
                  <a:t>(</a:t>
                </a:r>
                <a:r>
                  <a:rPr lang="en-US" sz="1200"/>
                  <a:t>4) Bias correction (N2O only)</a:t>
                </a:r>
                <a:endParaRPr lang="it-IT" sz="1200"/>
              </a:p>
              <a:p>
                <a:r>
                  <a:rPr lang="en-US" sz="1200"/>
                  <a:t>Ideally, the inversions should be performed without bias correction. In case that bias corrections are applied in the inversion, the "scale transfer uncertainty" should be used as estimate of maximum bias correction in models.</a:t>
                </a:r>
                <a:endParaRPr lang="en-US" altLang="it-IT" sz="1200" smtClean="0">
                  <a:solidFill>
                    <a:srgbClr val="0F5494"/>
                  </a:solidFill>
                  <a:cs typeface="Arial" charset="0"/>
                </a:endParaRPr>
              </a:p>
            </p:txBody>
          </p:sp>
        </mc:Choice>
        <mc:Fallback xmlns="">
          <p:sp>
            <p:nvSpPr>
              <p:cNvPr id="9" name="Text Box 4"/>
              <p:cNvSpPr txBox="1">
                <a:spLocks noRot="1" noChangeAspect="1" noMove="1" noResize="1" noEditPoints="1" noAdjustHandles="1" noChangeArrowheads="1" noChangeShapeType="1" noTextEdit="1"/>
              </p:cNvSpPr>
              <p:nvPr/>
            </p:nvSpPr>
            <p:spPr bwMode="auto">
              <a:xfrm>
                <a:off x="0" y="782099"/>
                <a:ext cx="9143998" cy="5940088"/>
              </a:xfrm>
              <a:prstGeom prst="rect">
                <a:avLst/>
              </a:prstGeom>
              <a:blipFill rotWithShape="1">
                <a:blip r:embed="rId4"/>
                <a:stretch>
                  <a:fillRect r="-333"/>
                </a:stretch>
              </a:blipFill>
              <a:ln>
                <a:noFill/>
              </a:ln>
              <a:effectLst/>
              <a:extLst/>
            </p:spPr>
            <p:txBody>
              <a:bodyPr/>
              <a:lstStyle/>
              <a:p>
                <a:r>
                  <a:rPr lang="it-IT">
                    <a:noFill/>
                  </a:rPr>
                  <a:t> </a:t>
                </a:r>
              </a:p>
            </p:txBody>
          </p:sp>
        </mc:Fallback>
      </mc:AlternateContent>
    </p:spTree>
    <p:extLst>
      <p:ext uri="{BB962C8B-B14F-4D97-AF65-F5344CB8AC3E}">
        <p14:creationId xmlns:p14="http://schemas.microsoft.com/office/powerpoint/2010/main" val="412225336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888" y="84138"/>
            <a:ext cx="8878887" cy="430212"/>
          </a:xfrm>
        </p:spPr>
        <p:txBody>
          <a:bodyPr/>
          <a:lstStyle/>
          <a:p>
            <a:pPr>
              <a:defRPr/>
            </a:pPr>
            <a:r>
              <a:rPr lang="it-IT" smtClean="0"/>
              <a:t>systematic uncertainties</a:t>
            </a:r>
            <a:endParaRPr lang="it-IT" dirty="0"/>
          </a:p>
        </p:txBody>
      </p:sp>
      <p:sp>
        <p:nvSpPr>
          <p:cNvPr id="8" name="Rectangle 23"/>
          <p:cNvSpPr txBox="1">
            <a:spLocks noChangeArrowheads="1"/>
          </p:cNvSpPr>
          <p:nvPr/>
        </p:nvSpPr>
        <p:spPr bwMode="auto">
          <a:xfrm>
            <a:off x="0" y="6648450"/>
            <a:ext cx="4262162" cy="221018"/>
          </a:xfrm>
          <a:prstGeom prst="rect">
            <a:avLst/>
          </a:prstGeom>
          <a:solidFill>
            <a:srgbClr val="004494"/>
          </a:solidFill>
          <a:ln>
            <a:noFill/>
          </a:ln>
          <a:effectLst/>
          <a:extLst>
            <a:ext uri="{FAA26D3D-D897-4be2-8F04-BA451C77F1D7}"/>
          </a:extLst>
        </p:spPr>
        <p:txBody>
          <a:bodyPr wrap="square" lIns="36000" tIns="18000" rIns="0" bIns="18000">
            <a:spAutoFit/>
          </a:bodyPr>
          <a:lstStyle>
            <a:defPPr>
              <a:defRPr lang="en-US"/>
            </a:defPPr>
            <a:lvl1pPr algn="r" rtl="0" eaLnBrk="0" fontAlgn="base" hangingPunct="0">
              <a:spcBef>
                <a:spcPct val="0"/>
              </a:spcBef>
              <a:spcAft>
                <a:spcPct val="0"/>
              </a:spcAft>
              <a:defRPr sz="1200" b="0" kern="1200">
                <a:solidFill>
                  <a:srgbClr val="0F5494"/>
                </a:solidFill>
                <a:latin typeface="Verdana" pitchFamily="34" charset="0"/>
                <a:ea typeface="MS PGothic" pitchFamily="34" charset="-128"/>
                <a:cs typeface="+mn-cs"/>
              </a:defRPr>
            </a:lvl1pPr>
            <a:lvl2pPr marL="742950" indent="-28575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2pPr>
            <a:lvl3pPr marL="1143000" indent="-22860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3pPr>
            <a:lvl4pPr marL="1600200" indent="-22860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4pPr>
            <a:lvl5pPr marL="2057400" indent="-22860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5pPr>
            <a:lvl6pPr marL="25146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6pPr>
            <a:lvl7pPr marL="29718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7pPr>
            <a:lvl8pPr marL="34290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8pPr>
            <a:lvl9pPr marL="38862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9pPr>
          </a:lstStyle>
          <a:p>
            <a:pPr algn="l" eaLnBrk="1" hangingPunct="1">
              <a:defRPr/>
            </a:pPr>
            <a:r>
              <a:rPr lang="en-US" altLang="it-IT" dirty="0" smtClean="0">
                <a:solidFill>
                  <a:schemeClr val="bg1"/>
                </a:solidFill>
                <a:latin typeface="+mn-lt"/>
              </a:rPr>
              <a:t> </a:t>
            </a:r>
            <a:r>
              <a:rPr lang="en-US" altLang="it-IT" dirty="0">
                <a:solidFill>
                  <a:schemeClr val="bg1"/>
                </a:solidFill>
                <a:latin typeface="+mn-lt"/>
              </a:rPr>
              <a:t> </a:t>
            </a:r>
            <a:r>
              <a:rPr lang="en-US" altLang="it-IT" dirty="0" err="1">
                <a:solidFill>
                  <a:schemeClr val="bg1"/>
                </a:solidFill>
                <a:latin typeface="+mn-lt"/>
              </a:rPr>
              <a:t>InGOS</a:t>
            </a:r>
            <a:r>
              <a:rPr lang="en-US" altLang="it-IT" dirty="0">
                <a:solidFill>
                  <a:schemeClr val="bg1"/>
                </a:solidFill>
                <a:latin typeface="+mn-lt"/>
              </a:rPr>
              <a:t> 2nd Periodic Meeting</a:t>
            </a:r>
            <a:endParaRPr lang="en-GB" altLang="it-IT" dirty="0" smtClean="0">
              <a:solidFill>
                <a:schemeClr val="bg1"/>
              </a:solidFill>
              <a:latin typeface="+mn-lt"/>
            </a:endParaRPr>
          </a:p>
        </p:txBody>
      </p:sp>
      <p:sp>
        <p:nvSpPr>
          <p:cNvPr id="6" name="Rectangle 23"/>
          <p:cNvSpPr txBox="1">
            <a:spLocks noChangeArrowheads="1"/>
          </p:cNvSpPr>
          <p:nvPr/>
        </p:nvSpPr>
        <p:spPr bwMode="auto">
          <a:xfrm>
            <a:off x="4881563" y="6648450"/>
            <a:ext cx="4262437" cy="220663"/>
          </a:xfrm>
          <a:prstGeom prst="rect">
            <a:avLst/>
          </a:prstGeom>
          <a:solidFill>
            <a:srgbClr val="004494"/>
          </a:solidFill>
          <a:ln>
            <a:noFill/>
          </a:ln>
          <a:effectLst/>
          <a:extLst>
            <a:ext uri="{FAA26D3D-D897-4be2-8F04-BA451C77F1D7}"/>
          </a:extLst>
        </p:spPr>
        <p:txBody>
          <a:bodyPr lIns="0" tIns="18000" rIns="36000" bIns="18000">
            <a:spAutoFit/>
          </a:bodyPr>
          <a:lstStyle>
            <a:defPPr>
              <a:defRPr lang="en-US"/>
            </a:defPPr>
            <a:lvl1pPr algn="r" rtl="0" eaLnBrk="0" fontAlgn="base" hangingPunct="0">
              <a:spcBef>
                <a:spcPct val="0"/>
              </a:spcBef>
              <a:spcAft>
                <a:spcPct val="0"/>
              </a:spcAft>
              <a:defRPr sz="1200" b="0" kern="1200">
                <a:solidFill>
                  <a:srgbClr val="0F5494"/>
                </a:solidFill>
                <a:latin typeface="Verdana" pitchFamily="34" charset="0"/>
                <a:ea typeface="MS PGothic" pitchFamily="34" charset="-128"/>
                <a:cs typeface="+mn-cs"/>
              </a:defRPr>
            </a:lvl1pPr>
            <a:lvl2pPr marL="742950" indent="-28575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2pPr>
            <a:lvl3pPr marL="1143000" indent="-22860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3pPr>
            <a:lvl4pPr marL="1600200" indent="-22860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4pPr>
            <a:lvl5pPr marL="2057400" indent="-22860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5pPr>
            <a:lvl6pPr marL="25146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6pPr>
            <a:lvl7pPr marL="29718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7pPr>
            <a:lvl8pPr marL="34290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8pPr>
            <a:lvl9pPr marL="38862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9pPr>
          </a:lstStyle>
          <a:p>
            <a:pPr eaLnBrk="1" hangingPunct="1">
              <a:defRPr/>
            </a:pPr>
            <a:r>
              <a:rPr lang="en-US" altLang="it-IT" dirty="0" smtClean="0">
                <a:solidFill>
                  <a:schemeClr val="bg1"/>
                </a:solidFill>
                <a:latin typeface="Arial" charset="0"/>
              </a:rPr>
              <a:t>Firenze, 14-16 October 2014                                                 </a:t>
            </a:r>
            <a:fld id="{F05033B7-C38C-4C35-9939-5DB14AF843DE}" type="slidenum">
              <a:rPr lang="en-US" altLang="it-IT" smtClean="0">
                <a:solidFill>
                  <a:schemeClr val="bg1"/>
                </a:solidFill>
                <a:latin typeface="+mn-lt"/>
              </a:rPr>
              <a:pPr eaLnBrk="1" hangingPunct="1">
                <a:defRPr/>
              </a:pPr>
              <a:t>45</a:t>
            </a:fld>
            <a:endParaRPr lang="en-GB" altLang="it-IT" dirty="0" smtClean="0">
              <a:solidFill>
                <a:schemeClr val="bg1"/>
              </a:solidFill>
              <a:latin typeface="+mn-lt"/>
            </a:endParaRPr>
          </a:p>
        </p:txBody>
      </p:sp>
      <p:sp>
        <p:nvSpPr>
          <p:cNvPr id="9" name="Text Box 4"/>
          <p:cNvSpPr txBox="1">
            <a:spLocks noChangeArrowheads="1"/>
          </p:cNvSpPr>
          <p:nvPr/>
        </p:nvSpPr>
        <p:spPr bwMode="auto">
          <a:xfrm>
            <a:off x="0" y="782099"/>
            <a:ext cx="9143998" cy="5324535"/>
          </a:xfrm>
          <a:prstGeom prst="rect">
            <a:avLst/>
          </a:prstGeom>
          <a:solidFill>
            <a:schemeClr val="bg1"/>
          </a:solidFill>
          <a:ln>
            <a:noFill/>
          </a:ln>
          <a:effectLst/>
          <a:extLst/>
        </p:spPr>
        <p:txBody>
          <a:bodyPr wrap="square">
            <a:spAutoFit/>
          </a:bodyPr>
          <a:lstStyle>
            <a:lvl1pPr marL="3175" eaLnBrk="0" hangingPunct="0">
              <a:lnSpc>
                <a:spcPts val="2400"/>
              </a:lnSpc>
              <a:buClr>
                <a:srgbClr val="37ACDE"/>
              </a:buClr>
              <a:buFont typeface="Verdana" pitchFamily="34" charset="0"/>
              <a:defRPr>
                <a:solidFill>
                  <a:srgbClr val="004494"/>
                </a:solidFill>
                <a:latin typeface="Verdana" pitchFamily="34" charset="0"/>
                <a:ea typeface="MS PGothic" pitchFamily="34" charset="-128"/>
              </a:defRPr>
            </a:lvl1pPr>
            <a:lvl2pPr marL="742950" indent="-285750" eaLnBrk="0" hangingPunct="0">
              <a:lnSpc>
                <a:spcPts val="2400"/>
              </a:lnSpc>
              <a:buClr>
                <a:srgbClr val="37ACDE"/>
              </a:buClr>
              <a:buFont typeface="Verdana" pitchFamily="34" charset="0"/>
              <a:buChar char="•"/>
              <a:defRPr>
                <a:solidFill>
                  <a:srgbClr val="004494"/>
                </a:solidFill>
                <a:latin typeface="Verdana" pitchFamily="34" charset="0"/>
                <a:ea typeface="MS PGothic" pitchFamily="34" charset="-128"/>
              </a:defRPr>
            </a:lvl2pPr>
            <a:lvl3pPr marL="1143000" indent="-228600" eaLnBrk="0" hangingPunct="0">
              <a:lnSpc>
                <a:spcPts val="2400"/>
              </a:lnSpc>
              <a:buClr>
                <a:srgbClr val="37ACDE"/>
              </a:buClr>
              <a:buFont typeface="Wingdings" pitchFamily="2" charset="2"/>
              <a:buChar char="§"/>
              <a:defRPr sz="1600">
                <a:solidFill>
                  <a:srgbClr val="004494"/>
                </a:solidFill>
                <a:latin typeface="Verdana" pitchFamily="34" charset="0"/>
                <a:ea typeface="MS PGothic" pitchFamily="34" charset="-128"/>
              </a:defRPr>
            </a:lvl3pPr>
            <a:lvl4pPr marL="1600200" indent="-228600" eaLnBrk="0" hangingPunct="0">
              <a:lnSpc>
                <a:spcPts val="2400"/>
              </a:lnSpc>
              <a:buClr>
                <a:srgbClr val="37ACDE"/>
              </a:buClr>
              <a:buFont typeface="Arial" charset="0"/>
              <a:buChar char="•"/>
              <a:defRPr sz="1600">
                <a:solidFill>
                  <a:srgbClr val="004494"/>
                </a:solidFill>
                <a:latin typeface="Verdana" pitchFamily="34" charset="0"/>
                <a:ea typeface="MS PGothic" pitchFamily="34" charset="-128"/>
              </a:defRPr>
            </a:lvl4pPr>
            <a:lvl5pPr marL="2057400" indent="-228600" eaLnBrk="0" hangingPunct="0">
              <a:lnSpc>
                <a:spcPts val="2400"/>
              </a:lnSpc>
              <a:buClr>
                <a:srgbClr val="37ACDE"/>
              </a:buClr>
              <a:buFont typeface="Verdana" pitchFamily="34" charset="0"/>
              <a:buChar char="–"/>
              <a:defRPr sz="1600">
                <a:solidFill>
                  <a:srgbClr val="004494"/>
                </a:solidFill>
                <a:latin typeface="Verdana" pitchFamily="34" charset="0"/>
                <a:ea typeface="MS PGothic" pitchFamily="34" charset="-128"/>
              </a:defRPr>
            </a:lvl5pPr>
            <a:lvl6pPr marL="2514600" indent="-228600" eaLnBrk="0" fontAlgn="base" hangingPunct="0">
              <a:lnSpc>
                <a:spcPts val="2400"/>
              </a:lnSpc>
              <a:spcBef>
                <a:spcPct val="0"/>
              </a:spcBef>
              <a:spcAft>
                <a:spcPct val="0"/>
              </a:spcAft>
              <a:buClr>
                <a:srgbClr val="37ACDE"/>
              </a:buClr>
              <a:buFont typeface="Verdana" pitchFamily="34" charset="0"/>
              <a:buChar char="–"/>
              <a:defRPr sz="1600">
                <a:solidFill>
                  <a:srgbClr val="004494"/>
                </a:solidFill>
                <a:latin typeface="Verdana" pitchFamily="34" charset="0"/>
                <a:ea typeface="MS PGothic" pitchFamily="34" charset="-128"/>
              </a:defRPr>
            </a:lvl6pPr>
            <a:lvl7pPr marL="2971800" indent="-228600" eaLnBrk="0" fontAlgn="base" hangingPunct="0">
              <a:lnSpc>
                <a:spcPts val="2400"/>
              </a:lnSpc>
              <a:spcBef>
                <a:spcPct val="0"/>
              </a:spcBef>
              <a:spcAft>
                <a:spcPct val="0"/>
              </a:spcAft>
              <a:buClr>
                <a:srgbClr val="37ACDE"/>
              </a:buClr>
              <a:buFont typeface="Verdana" pitchFamily="34" charset="0"/>
              <a:buChar char="–"/>
              <a:defRPr sz="1600">
                <a:solidFill>
                  <a:srgbClr val="004494"/>
                </a:solidFill>
                <a:latin typeface="Verdana" pitchFamily="34" charset="0"/>
                <a:ea typeface="MS PGothic" pitchFamily="34" charset="-128"/>
              </a:defRPr>
            </a:lvl7pPr>
            <a:lvl8pPr marL="3429000" indent="-228600" eaLnBrk="0" fontAlgn="base" hangingPunct="0">
              <a:lnSpc>
                <a:spcPts val="2400"/>
              </a:lnSpc>
              <a:spcBef>
                <a:spcPct val="0"/>
              </a:spcBef>
              <a:spcAft>
                <a:spcPct val="0"/>
              </a:spcAft>
              <a:buClr>
                <a:srgbClr val="37ACDE"/>
              </a:buClr>
              <a:buFont typeface="Verdana" pitchFamily="34" charset="0"/>
              <a:buChar char="–"/>
              <a:defRPr sz="1600">
                <a:solidFill>
                  <a:srgbClr val="004494"/>
                </a:solidFill>
                <a:latin typeface="Verdana" pitchFamily="34" charset="0"/>
                <a:ea typeface="MS PGothic" pitchFamily="34" charset="-128"/>
              </a:defRPr>
            </a:lvl8pPr>
            <a:lvl9pPr marL="3886200" indent="-228600" eaLnBrk="0" fontAlgn="base" hangingPunct="0">
              <a:lnSpc>
                <a:spcPts val="2400"/>
              </a:lnSpc>
              <a:spcBef>
                <a:spcPct val="0"/>
              </a:spcBef>
              <a:spcAft>
                <a:spcPct val="0"/>
              </a:spcAft>
              <a:buClr>
                <a:srgbClr val="37ACDE"/>
              </a:buClr>
              <a:buFont typeface="Verdana" pitchFamily="34" charset="0"/>
              <a:buChar char="–"/>
              <a:defRPr sz="1600">
                <a:solidFill>
                  <a:srgbClr val="004494"/>
                </a:solidFill>
                <a:latin typeface="Verdana" pitchFamily="34" charset="0"/>
                <a:ea typeface="MS PGothic" pitchFamily="34" charset="-128"/>
              </a:defRPr>
            </a:lvl9pPr>
          </a:lstStyle>
          <a:p>
            <a:r>
              <a:rPr lang="en-US" altLang="it-IT" sz="1200">
                <a:solidFill>
                  <a:srgbClr val="0F5494"/>
                </a:solidFill>
                <a:cs typeface="Arial" charset="0"/>
              </a:rPr>
              <a:t>- Temporal correlation time scale (for option (2) / (3)): How to estimate realistic temporal correlation time scales ?</a:t>
            </a:r>
          </a:p>
          <a:p>
            <a:endParaRPr lang="en-US" altLang="it-IT" sz="1200">
              <a:solidFill>
                <a:srgbClr val="0F5494"/>
              </a:solidFill>
              <a:cs typeface="Arial" charset="0"/>
            </a:endParaRPr>
          </a:p>
          <a:p>
            <a:r>
              <a:rPr lang="en-US" altLang="it-IT" sz="1200">
                <a:solidFill>
                  <a:srgbClr val="0F5494"/>
                </a:solidFill>
                <a:cs typeface="Arial" charset="0"/>
              </a:rPr>
              <a:t>- Combination of different systematic error components. How to combine the different systematic error components ? Problem is also that not all error components are reported for all stations. (2) + (3) only available for stations with 'target gas' measurements. (4) only available for stations with parallel flask measurements.</a:t>
            </a:r>
          </a:p>
          <a:p>
            <a:endParaRPr lang="en-US" altLang="it-IT" sz="1200">
              <a:solidFill>
                <a:srgbClr val="0F5494"/>
              </a:solidFill>
              <a:cs typeface="Arial" charset="0"/>
            </a:endParaRPr>
          </a:p>
          <a:p>
            <a:r>
              <a:rPr lang="en-US" altLang="it-IT" sz="1200">
                <a:solidFill>
                  <a:srgbClr val="0F5494"/>
                </a:solidFill>
                <a:cs typeface="Arial" charset="0"/>
              </a:rPr>
              <a:t>- Lab-internal scale consistency: This is considered as indicator for internal consistency of long-term record (potentially concentration-dependent non-correctable error in the data) – not quantitative</a:t>
            </a:r>
          </a:p>
          <a:p>
            <a:endParaRPr lang="en-US" altLang="it-IT" sz="1200">
              <a:solidFill>
                <a:srgbClr val="0F5494"/>
              </a:solidFill>
              <a:cs typeface="Arial" charset="0"/>
            </a:endParaRPr>
          </a:p>
          <a:p>
            <a:r>
              <a:rPr lang="en-US" altLang="it-IT" sz="1200">
                <a:solidFill>
                  <a:srgbClr val="0F5494"/>
                </a:solidFill>
                <a:cs typeface="Arial" charset="0"/>
              </a:rPr>
              <a:t>- flask comparison uncertainty: if small then indicator for good data, if large, then reason not immediately clear (difference between InGOS and flask data could also be due to errors of flask measurements)</a:t>
            </a:r>
          </a:p>
          <a:p>
            <a:endParaRPr lang="en-US" altLang="it-IT" sz="1200">
              <a:solidFill>
                <a:srgbClr val="0F5494"/>
              </a:solidFill>
              <a:cs typeface="Arial" charset="0"/>
            </a:endParaRPr>
          </a:p>
          <a:p>
            <a:r>
              <a:rPr lang="en-US" altLang="it-IT" sz="1200">
                <a:solidFill>
                  <a:srgbClr val="0F5494"/>
                </a:solidFill>
                <a:cs typeface="Arial" charset="0"/>
              </a:rPr>
              <a:t>- </a:t>
            </a:r>
            <a:r>
              <a:rPr lang="en-US" altLang="it-IT" sz="1200" smtClean="0">
                <a:solidFill>
                  <a:srgbClr val="0F5494"/>
                </a:solidFill>
                <a:cs typeface="Arial" charset="0"/>
              </a:rPr>
              <a:t>use of </a:t>
            </a:r>
            <a:r>
              <a:rPr lang="en-US" altLang="it-IT" sz="1200">
                <a:solidFill>
                  <a:srgbClr val="0F5494"/>
                </a:solidFill>
                <a:cs typeface="Arial" charset="0"/>
              </a:rPr>
              <a:t>NOAA + LSCE flask samples: How to treat errors of these flask measurements ? NOAA CH4 flask data include "analysis_uncertainty" (but NOAA N2O and LSCE CH4 / N2O data don't include this yet</a:t>
            </a:r>
            <a:r>
              <a:rPr lang="en-US" altLang="it-IT" sz="1200" smtClean="0">
                <a:solidFill>
                  <a:srgbClr val="0F5494"/>
                </a:solidFill>
                <a:cs typeface="Arial" charset="0"/>
              </a:rPr>
              <a:t>).</a:t>
            </a:r>
            <a:endParaRPr lang="en-US" altLang="it-IT" sz="1200">
              <a:solidFill>
                <a:srgbClr val="0F5494"/>
              </a:solidFill>
              <a:cs typeface="Arial" charset="0"/>
            </a:endParaRPr>
          </a:p>
        </p:txBody>
      </p:sp>
    </p:spTree>
    <p:extLst>
      <p:ext uri="{BB962C8B-B14F-4D97-AF65-F5344CB8AC3E}">
        <p14:creationId xmlns:p14="http://schemas.microsoft.com/office/powerpoint/2010/main" val="159500968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888" y="84138"/>
            <a:ext cx="8878887" cy="430212"/>
          </a:xfrm>
        </p:spPr>
        <p:txBody>
          <a:bodyPr/>
          <a:lstStyle/>
          <a:p>
            <a:pPr>
              <a:defRPr/>
            </a:pPr>
            <a:r>
              <a:rPr lang="it-IT" smtClean="0"/>
              <a:t>JRA3 deliverables</a:t>
            </a:r>
            <a:endParaRPr lang="it-IT" dirty="0"/>
          </a:p>
        </p:txBody>
      </p:sp>
      <p:sp>
        <p:nvSpPr>
          <p:cNvPr id="8" name="Rectangle 23"/>
          <p:cNvSpPr txBox="1">
            <a:spLocks noChangeArrowheads="1"/>
          </p:cNvSpPr>
          <p:nvPr/>
        </p:nvSpPr>
        <p:spPr bwMode="auto">
          <a:xfrm>
            <a:off x="0" y="6648450"/>
            <a:ext cx="4262162" cy="221018"/>
          </a:xfrm>
          <a:prstGeom prst="rect">
            <a:avLst/>
          </a:prstGeom>
          <a:solidFill>
            <a:srgbClr val="004494"/>
          </a:solidFill>
          <a:ln>
            <a:noFill/>
          </a:ln>
          <a:effectLst/>
          <a:extLst>
            <a:ext uri="{FAA26D3D-D897-4be2-8F04-BA451C77F1D7}"/>
          </a:extLst>
        </p:spPr>
        <p:txBody>
          <a:bodyPr wrap="square" lIns="36000" tIns="18000" rIns="0" bIns="18000">
            <a:spAutoFit/>
          </a:bodyPr>
          <a:lstStyle>
            <a:defPPr>
              <a:defRPr lang="en-US"/>
            </a:defPPr>
            <a:lvl1pPr algn="r" rtl="0" eaLnBrk="0" fontAlgn="base" hangingPunct="0">
              <a:spcBef>
                <a:spcPct val="0"/>
              </a:spcBef>
              <a:spcAft>
                <a:spcPct val="0"/>
              </a:spcAft>
              <a:defRPr sz="1200" b="0" kern="1200">
                <a:solidFill>
                  <a:srgbClr val="0F5494"/>
                </a:solidFill>
                <a:latin typeface="Verdana" pitchFamily="34" charset="0"/>
                <a:ea typeface="MS PGothic" pitchFamily="34" charset="-128"/>
                <a:cs typeface="+mn-cs"/>
              </a:defRPr>
            </a:lvl1pPr>
            <a:lvl2pPr marL="742950" indent="-28575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2pPr>
            <a:lvl3pPr marL="1143000" indent="-22860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3pPr>
            <a:lvl4pPr marL="1600200" indent="-22860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4pPr>
            <a:lvl5pPr marL="2057400" indent="-22860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5pPr>
            <a:lvl6pPr marL="25146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6pPr>
            <a:lvl7pPr marL="29718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7pPr>
            <a:lvl8pPr marL="34290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8pPr>
            <a:lvl9pPr marL="38862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9pPr>
          </a:lstStyle>
          <a:p>
            <a:pPr algn="l" eaLnBrk="1" hangingPunct="1">
              <a:defRPr/>
            </a:pPr>
            <a:r>
              <a:rPr lang="en-US" altLang="it-IT" dirty="0" smtClean="0">
                <a:solidFill>
                  <a:schemeClr val="bg1"/>
                </a:solidFill>
                <a:latin typeface="+mn-lt"/>
              </a:rPr>
              <a:t> </a:t>
            </a:r>
            <a:r>
              <a:rPr lang="en-US" altLang="it-IT" dirty="0">
                <a:solidFill>
                  <a:schemeClr val="bg1"/>
                </a:solidFill>
                <a:latin typeface="+mn-lt"/>
              </a:rPr>
              <a:t> </a:t>
            </a:r>
            <a:r>
              <a:rPr lang="en-US" altLang="it-IT" dirty="0" err="1">
                <a:solidFill>
                  <a:schemeClr val="bg1"/>
                </a:solidFill>
                <a:latin typeface="+mn-lt"/>
              </a:rPr>
              <a:t>InGOS</a:t>
            </a:r>
            <a:r>
              <a:rPr lang="en-US" altLang="it-IT" dirty="0">
                <a:solidFill>
                  <a:schemeClr val="bg1"/>
                </a:solidFill>
                <a:latin typeface="+mn-lt"/>
              </a:rPr>
              <a:t> 2nd Periodic Meeting</a:t>
            </a:r>
            <a:endParaRPr lang="en-GB" altLang="it-IT" dirty="0" smtClean="0">
              <a:solidFill>
                <a:schemeClr val="bg1"/>
              </a:solidFill>
              <a:latin typeface="+mn-lt"/>
            </a:endParaRPr>
          </a:p>
        </p:txBody>
      </p:sp>
      <p:sp>
        <p:nvSpPr>
          <p:cNvPr id="6" name="Rectangle 23"/>
          <p:cNvSpPr txBox="1">
            <a:spLocks noChangeArrowheads="1"/>
          </p:cNvSpPr>
          <p:nvPr/>
        </p:nvSpPr>
        <p:spPr bwMode="auto">
          <a:xfrm>
            <a:off x="4881563" y="6648450"/>
            <a:ext cx="4262437" cy="220663"/>
          </a:xfrm>
          <a:prstGeom prst="rect">
            <a:avLst/>
          </a:prstGeom>
          <a:solidFill>
            <a:srgbClr val="004494"/>
          </a:solidFill>
          <a:ln>
            <a:noFill/>
          </a:ln>
          <a:effectLst/>
          <a:extLst>
            <a:ext uri="{FAA26D3D-D897-4be2-8F04-BA451C77F1D7}"/>
          </a:extLst>
        </p:spPr>
        <p:txBody>
          <a:bodyPr lIns="0" tIns="18000" rIns="36000" bIns="18000">
            <a:spAutoFit/>
          </a:bodyPr>
          <a:lstStyle>
            <a:defPPr>
              <a:defRPr lang="en-US"/>
            </a:defPPr>
            <a:lvl1pPr algn="r" rtl="0" eaLnBrk="0" fontAlgn="base" hangingPunct="0">
              <a:spcBef>
                <a:spcPct val="0"/>
              </a:spcBef>
              <a:spcAft>
                <a:spcPct val="0"/>
              </a:spcAft>
              <a:defRPr sz="1200" b="0" kern="1200">
                <a:solidFill>
                  <a:srgbClr val="0F5494"/>
                </a:solidFill>
                <a:latin typeface="Verdana" pitchFamily="34" charset="0"/>
                <a:ea typeface="MS PGothic" pitchFamily="34" charset="-128"/>
                <a:cs typeface="+mn-cs"/>
              </a:defRPr>
            </a:lvl1pPr>
            <a:lvl2pPr marL="742950" indent="-28575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2pPr>
            <a:lvl3pPr marL="1143000" indent="-22860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3pPr>
            <a:lvl4pPr marL="1600200" indent="-22860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4pPr>
            <a:lvl5pPr marL="2057400" indent="-22860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5pPr>
            <a:lvl6pPr marL="25146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6pPr>
            <a:lvl7pPr marL="29718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7pPr>
            <a:lvl8pPr marL="34290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8pPr>
            <a:lvl9pPr marL="38862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9pPr>
          </a:lstStyle>
          <a:p>
            <a:pPr eaLnBrk="1" hangingPunct="1">
              <a:defRPr/>
            </a:pPr>
            <a:r>
              <a:rPr lang="en-US" altLang="it-IT" dirty="0" smtClean="0">
                <a:solidFill>
                  <a:schemeClr val="bg1"/>
                </a:solidFill>
                <a:latin typeface="Arial" charset="0"/>
              </a:rPr>
              <a:t>Firenze, 14-16 October 2014                                                 </a:t>
            </a:r>
            <a:fld id="{F05033B7-C38C-4C35-9939-5DB14AF843DE}" type="slidenum">
              <a:rPr lang="en-US" altLang="it-IT" smtClean="0">
                <a:solidFill>
                  <a:schemeClr val="bg1"/>
                </a:solidFill>
                <a:latin typeface="+mn-lt"/>
              </a:rPr>
              <a:pPr eaLnBrk="1" hangingPunct="1">
                <a:defRPr/>
              </a:pPr>
              <a:t>46</a:t>
            </a:fld>
            <a:endParaRPr lang="en-GB" altLang="it-IT" dirty="0" smtClean="0">
              <a:solidFill>
                <a:schemeClr val="bg1"/>
              </a:solidFill>
              <a:latin typeface="+mn-lt"/>
            </a:endParaRPr>
          </a:p>
        </p:txBody>
      </p:sp>
      <p:pic>
        <p:nvPicPr>
          <p:cNvPr id="7" name="Picture 5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61000" y="0"/>
            <a:ext cx="3683000" cy="776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9" name="Table 8"/>
          <p:cNvGraphicFramePr>
            <a:graphicFrameLocks noGrp="1"/>
          </p:cNvGraphicFramePr>
          <p:nvPr>
            <p:extLst>
              <p:ext uri="{D42A27DB-BD31-4B8C-83A1-F6EECF244321}">
                <p14:modId xmlns:p14="http://schemas.microsoft.com/office/powerpoint/2010/main" val="470817157"/>
              </p:ext>
            </p:extLst>
          </p:nvPr>
        </p:nvGraphicFramePr>
        <p:xfrm>
          <a:off x="142875" y="1268413"/>
          <a:ext cx="8858250" cy="4608514"/>
        </p:xfrm>
        <a:graphic>
          <a:graphicData uri="http://schemas.openxmlformats.org/drawingml/2006/table">
            <a:tbl>
              <a:tblPr firstRow="1" bandRow="1">
                <a:tableStyleId>{5C22544A-7EE6-4342-B048-85BDC9FD1C3A}</a:tableStyleId>
              </a:tblPr>
              <a:tblGrid>
                <a:gridCol w="754993"/>
                <a:gridCol w="7311056"/>
                <a:gridCol w="792201"/>
              </a:tblGrid>
              <a:tr h="457196">
                <a:tc>
                  <a:txBody>
                    <a:bodyPr/>
                    <a:lstStyle/>
                    <a:p>
                      <a:endParaRPr lang="it-IT" sz="1800" dirty="0"/>
                    </a:p>
                  </a:txBody>
                  <a:tcPr marL="91453" marR="91453" marT="45718" marB="45718">
                    <a:solidFill>
                      <a:schemeClr val="accent3">
                        <a:lumMod val="85000"/>
                      </a:schemeClr>
                    </a:solidFill>
                  </a:tcPr>
                </a:tc>
                <a:tc>
                  <a:txBody>
                    <a:bodyPr/>
                    <a:lstStyle/>
                    <a:p>
                      <a:pPr marL="0" algn="l" defTabSz="914400" rtl="0" eaLnBrk="1" latinLnBrk="0" hangingPunct="1"/>
                      <a:r>
                        <a:rPr lang="it-IT" sz="1200" b="1" kern="1200" dirty="0" smtClean="0">
                          <a:solidFill>
                            <a:schemeClr val="dk1"/>
                          </a:solidFill>
                          <a:latin typeface="Arial" pitchFamily="34" charset="0"/>
                          <a:ea typeface="+mn-ea"/>
                          <a:cs typeface="Arial" pitchFamily="34" charset="0"/>
                        </a:rPr>
                        <a:t>Deliverable Title</a:t>
                      </a:r>
                      <a:endParaRPr lang="it-IT" sz="1200" b="1" kern="1200" dirty="0">
                        <a:solidFill>
                          <a:schemeClr val="dk1"/>
                        </a:solidFill>
                        <a:latin typeface="Arial" pitchFamily="34" charset="0"/>
                        <a:ea typeface="+mn-ea"/>
                        <a:cs typeface="Arial" pitchFamily="34" charset="0"/>
                      </a:endParaRPr>
                    </a:p>
                  </a:txBody>
                  <a:tcPr marL="91453" marR="91453" marT="45718" marB="45718">
                    <a:solidFill>
                      <a:schemeClr val="accent3">
                        <a:lumMod val="85000"/>
                      </a:schemeClr>
                    </a:solidFill>
                  </a:tcPr>
                </a:tc>
                <a:tc>
                  <a:txBody>
                    <a:bodyPr/>
                    <a:lstStyle/>
                    <a:p>
                      <a:pPr marL="0" algn="l" defTabSz="914400" rtl="0" eaLnBrk="1" latinLnBrk="0" hangingPunct="1"/>
                      <a:r>
                        <a:rPr lang="en-US" sz="1200" kern="1200" dirty="0" smtClean="0">
                          <a:solidFill>
                            <a:schemeClr val="dk1"/>
                          </a:solidFill>
                          <a:latin typeface="Arial" pitchFamily="34" charset="0"/>
                          <a:ea typeface="+mn-ea"/>
                          <a:cs typeface="Arial" pitchFamily="34" charset="0"/>
                        </a:rPr>
                        <a:t>Delivery Date</a:t>
                      </a:r>
                      <a:endParaRPr lang="it-IT" sz="1200" kern="1200" dirty="0">
                        <a:solidFill>
                          <a:schemeClr val="dk1"/>
                        </a:solidFill>
                        <a:latin typeface="Arial" pitchFamily="34" charset="0"/>
                        <a:ea typeface="+mn-ea"/>
                        <a:cs typeface="Arial" pitchFamily="34" charset="0"/>
                      </a:endParaRPr>
                    </a:p>
                  </a:txBody>
                  <a:tcPr marL="91453" marR="91453" marT="45718" marB="45718">
                    <a:solidFill>
                      <a:schemeClr val="accent3">
                        <a:lumMod val="85000"/>
                      </a:schemeClr>
                    </a:solidFill>
                  </a:tcPr>
                </a:tc>
              </a:tr>
              <a:tr h="323289">
                <a:tc>
                  <a:txBody>
                    <a:bodyPr/>
                    <a:lstStyle/>
                    <a:p>
                      <a:r>
                        <a:rPr lang="it-IT" sz="1200" dirty="0" smtClean="0">
                          <a:latin typeface="Arial" pitchFamily="34" charset="0"/>
                          <a:cs typeface="Arial" pitchFamily="34" charset="0"/>
                        </a:rPr>
                        <a:t>D15.1</a:t>
                      </a:r>
                      <a:endParaRPr lang="it-IT" sz="1200" dirty="0">
                        <a:latin typeface="Arial" pitchFamily="34" charset="0"/>
                        <a:cs typeface="Arial" pitchFamily="34" charset="0"/>
                      </a:endParaRPr>
                    </a:p>
                  </a:txBody>
                  <a:tcPr marL="91453" marR="91453" marT="45718" marB="45718">
                    <a:solidFill>
                      <a:srgbClr val="92D050"/>
                    </a:solidFill>
                  </a:tcPr>
                </a:tc>
                <a:tc>
                  <a:txBody>
                    <a:bodyPr/>
                    <a:lstStyle/>
                    <a:p>
                      <a:r>
                        <a:rPr lang="en-US" sz="1200" dirty="0" smtClean="0">
                          <a:latin typeface="Arial" pitchFamily="34" charset="0"/>
                          <a:cs typeface="Arial" pitchFamily="34" charset="0"/>
                        </a:rPr>
                        <a:t>Improved bottom up inventories for European CH4 emissions</a:t>
                      </a:r>
                      <a:endParaRPr lang="it-IT" sz="1200" dirty="0">
                        <a:latin typeface="Arial" pitchFamily="34" charset="0"/>
                        <a:cs typeface="Arial" pitchFamily="34" charset="0"/>
                      </a:endParaRPr>
                    </a:p>
                  </a:txBody>
                  <a:tcPr marL="91453" marR="91453" marT="45718" marB="45718">
                    <a:solidFill>
                      <a:srgbClr val="92D050"/>
                    </a:solidFill>
                  </a:tcPr>
                </a:tc>
                <a:tc>
                  <a:txBody>
                    <a:bodyPr/>
                    <a:lstStyle/>
                    <a:p>
                      <a:r>
                        <a:rPr lang="it-IT" sz="1200" dirty="0" smtClean="0">
                          <a:latin typeface="Arial" pitchFamily="34" charset="0"/>
                          <a:cs typeface="Arial" pitchFamily="34" charset="0"/>
                        </a:rPr>
                        <a:t>12</a:t>
                      </a:r>
                      <a:endParaRPr lang="it-IT" sz="1200" dirty="0">
                        <a:latin typeface="Arial" pitchFamily="34" charset="0"/>
                        <a:cs typeface="Arial" pitchFamily="34" charset="0"/>
                      </a:endParaRPr>
                    </a:p>
                  </a:txBody>
                  <a:tcPr marL="91453" marR="91453" marT="45718" marB="45718">
                    <a:solidFill>
                      <a:srgbClr val="92D050"/>
                    </a:solidFill>
                  </a:tcPr>
                </a:tc>
              </a:tr>
              <a:tr h="288019">
                <a:tc>
                  <a:txBody>
                    <a:bodyPr/>
                    <a:lstStyle/>
                    <a:p>
                      <a:r>
                        <a:rPr lang="it-IT" sz="1200" dirty="0" smtClean="0">
                          <a:latin typeface="Arial" pitchFamily="34" charset="0"/>
                          <a:cs typeface="Arial" pitchFamily="34" charset="0"/>
                        </a:rPr>
                        <a:t>D15.2</a:t>
                      </a:r>
                      <a:endParaRPr lang="it-IT" sz="1200" dirty="0">
                        <a:latin typeface="Arial" pitchFamily="34" charset="0"/>
                        <a:cs typeface="Arial" pitchFamily="34" charset="0"/>
                      </a:endParaRPr>
                    </a:p>
                  </a:txBody>
                  <a:tcPr marL="91453" marR="91453" marT="45718" marB="45718">
                    <a:solidFill>
                      <a:srgbClr val="92D050"/>
                    </a:solidFill>
                  </a:tcPr>
                </a:tc>
                <a:tc>
                  <a:txBody>
                    <a:bodyPr/>
                    <a:lstStyle/>
                    <a:p>
                      <a:r>
                        <a:rPr lang="it-IT" sz="1200" dirty="0" smtClean="0">
                          <a:latin typeface="Arial" pitchFamily="34" charset="0"/>
                          <a:cs typeface="Arial" pitchFamily="34" charset="0"/>
                        </a:rPr>
                        <a:t>Improved bottom up inventories for European N2O emissions</a:t>
                      </a:r>
                      <a:endParaRPr lang="it-IT" sz="1200" dirty="0">
                        <a:latin typeface="Arial" pitchFamily="34" charset="0"/>
                        <a:cs typeface="Arial" pitchFamily="34" charset="0"/>
                      </a:endParaRPr>
                    </a:p>
                  </a:txBody>
                  <a:tcPr marL="91453" marR="91453" marT="45718" marB="45718">
                    <a:solidFill>
                      <a:srgbClr val="92D05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sz="1200" dirty="0" smtClean="0">
                          <a:latin typeface="Arial" pitchFamily="34" charset="0"/>
                          <a:cs typeface="Arial" pitchFamily="34" charset="0"/>
                        </a:rPr>
                        <a:t>12</a:t>
                      </a:r>
                    </a:p>
                  </a:txBody>
                  <a:tcPr marL="91453" marR="91453" marT="45718" marB="45718">
                    <a:solidFill>
                      <a:srgbClr val="92D050"/>
                    </a:solidFill>
                  </a:tcPr>
                </a:tc>
              </a:tr>
              <a:tr h="283472">
                <a:tc>
                  <a:txBody>
                    <a:bodyPr/>
                    <a:lstStyle/>
                    <a:p>
                      <a:r>
                        <a:rPr lang="it-IT" sz="1200" dirty="0" smtClean="0">
                          <a:latin typeface="Arial" pitchFamily="34" charset="0"/>
                          <a:cs typeface="Arial" pitchFamily="34" charset="0"/>
                        </a:rPr>
                        <a:t>D15.3</a:t>
                      </a:r>
                      <a:endParaRPr lang="it-IT" sz="1200" dirty="0">
                        <a:latin typeface="Arial" pitchFamily="34" charset="0"/>
                        <a:cs typeface="Arial" pitchFamily="34" charset="0"/>
                      </a:endParaRPr>
                    </a:p>
                  </a:txBody>
                  <a:tcPr marL="91453" marR="91453" marT="45718" marB="45718">
                    <a:solidFill>
                      <a:srgbClr val="92D050"/>
                    </a:solidFill>
                  </a:tcPr>
                </a:tc>
                <a:tc>
                  <a:txBody>
                    <a:bodyPr/>
                    <a:lstStyle/>
                    <a:p>
                      <a:r>
                        <a:rPr lang="en-US" sz="1200" dirty="0" smtClean="0">
                          <a:latin typeface="Arial" pitchFamily="34" charset="0"/>
                          <a:cs typeface="Arial" pitchFamily="34" charset="0"/>
                        </a:rPr>
                        <a:t>222Rn emission inventory (parameterized by soil type, porosity, moisture and water table depth</a:t>
                      </a:r>
                      <a:endParaRPr lang="it-IT" sz="1200" dirty="0">
                        <a:latin typeface="Arial" pitchFamily="34" charset="0"/>
                        <a:cs typeface="Arial" pitchFamily="34" charset="0"/>
                      </a:endParaRPr>
                    </a:p>
                  </a:txBody>
                  <a:tcPr marL="91453" marR="91453" marT="45718" marB="45718">
                    <a:solidFill>
                      <a:srgbClr val="92D050"/>
                    </a:solidFill>
                  </a:tcPr>
                </a:tc>
                <a:tc>
                  <a:txBody>
                    <a:bodyPr/>
                    <a:lstStyle/>
                    <a:p>
                      <a:r>
                        <a:rPr lang="en-US" sz="1200" dirty="0" smtClean="0">
                          <a:latin typeface="Arial" pitchFamily="34" charset="0"/>
                          <a:cs typeface="Arial" pitchFamily="34" charset="0"/>
                        </a:rPr>
                        <a:t>18</a:t>
                      </a:r>
                      <a:endParaRPr lang="it-IT" sz="1200" dirty="0">
                        <a:latin typeface="Arial" pitchFamily="34" charset="0"/>
                        <a:cs typeface="Arial" pitchFamily="34" charset="0"/>
                      </a:endParaRPr>
                    </a:p>
                  </a:txBody>
                  <a:tcPr marL="91453" marR="91453" marT="45718" marB="45718">
                    <a:solidFill>
                      <a:srgbClr val="92D050"/>
                    </a:solidFill>
                  </a:tcPr>
                </a:tc>
              </a:tr>
              <a:tr h="287747">
                <a:tc>
                  <a:txBody>
                    <a:bodyPr/>
                    <a:lstStyle/>
                    <a:p>
                      <a:r>
                        <a:rPr lang="it-IT" sz="1200" dirty="0" smtClean="0">
                          <a:latin typeface="Arial" pitchFamily="34" charset="0"/>
                          <a:cs typeface="Arial" pitchFamily="34" charset="0"/>
                        </a:rPr>
                        <a:t>D15.4</a:t>
                      </a:r>
                      <a:endParaRPr lang="it-IT" sz="1200" dirty="0">
                        <a:latin typeface="Arial" pitchFamily="34" charset="0"/>
                        <a:cs typeface="Arial" pitchFamily="34" charset="0"/>
                      </a:endParaRPr>
                    </a:p>
                  </a:txBody>
                  <a:tcPr marL="91453" marR="91453" marT="45718" marB="45718">
                    <a:solidFill>
                      <a:srgbClr val="92D050"/>
                    </a:solidFill>
                  </a:tcPr>
                </a:tc>
                <a:tc>
                  <a:txBody>
                    <a:bodyPr/>
                    <a:lstStyle/>
                    <a:p>
                      <a:r>
                        <a:rPr lang="en-US" sz="1200" dirty="0" smtClean="0">
                          <a:latin typeface="Arial" pitchFamily="34" charset="0"/>
                          <a:cs typeface="Arial" pitchFamily="34" charset="0"/>
                        </a:rPr>
                        <a:t>Comparison of 222Rn simulations based on new 222Rn inventory (D15.3) with observations</a:t>
                      </a:r>
                      <a:endParaRPr lang="it-IT" sz="1200" dirty="0">
                        <a:latin typeface="Arial" pitchFamily="34" charset="0"/>
                        <a:cs typeface="Arial" pitchFamily="34" charset="0"/>
                      </a:endParaRPr>
                    </a:p>
                  </a:txBody>
                  <a:tcPr marL="91453" marR="91453" marT="45718" marB="45718">
                    <a:solidFill>
                      <a:srgbClr val="92D050"/>
                    </a:solidFill>
                  </a:tcPr>
                </a:tc>
                <a:tc>
                  <a:txBody>
                    <a:bodyPr/>
                    <a:lstStyle/>
                    <a:p>
                      <a:r>
                        <a:rPr lang="it-IT" sz="1200" dirty="0" smtClean="0">
                          <a:latin typeface="Arial" pitchFamily="34" charset="0"/>
                          <a:cs typeface="Arial" pitchFamily="34" charset="0"/>
                        </a:rPr>
                        <a:t>24</a:t>
                      </a:r>
                      <a:endParaRPr lang="it-IT" sz="1200" dirty="0">
                        <a:latin typeface="Arial" pitchFamily="34" charset="0"/>
                        <a:cs typeface="Arial" pitchFamily="34" charset="0"/>
                      </a:endParaRPr>
                    </a:p>
                  </a:txBody>
                  <a:tcPr marL="91453" marR="91453" marT="45718" marB="45718">
                    <a:solidFill>
                      <a:srgbClr val="92D050"/>
                    </a:solidFill>
                  </a:tcPr>
                </a:tc>
              </a:tr>
              <a:tr h="292838">
                <a:tc>
                  <a:txBody>
                    <a:bodyPr/>
                    <a:lstStyle/>
                    <a:p>
                      <a:r>
                        <a:rPr lang="it-IT" sz="1200" dirty="0" smtClean="0">
                          <a:latin typeface="Arial" pitchFamily="34" charset="0"/>
                          <a:cs typeface="Arial" pitchFamily="34" charset="0"/>
                        </a:rPr>
                        <a:t>D15.5</a:t>
                      </a:r>
                      <a:endParaRPr lang="it-IT" sz="1200" dirty="0">
                        <a:latin typeface="Arial" pitchFamily="34" charset="0"/>
                        <a:cs typeface="Arial" pitchFamily="34" charset="0"/>
                      </a:endParaRPr>
                    </a:p>
                  </a:txBody>
                  <a:tcPr marL="91453" marR="91453" marT="45718" marB="45718">
                    <a:solidFill>
                      <a:srgbClr val="92D050"/>
                    </a:solidFill>
                  </a:tcPr>
                </a:tc>
                <a:tc>
                  <a:txBody>
                    <a:bodyPr/>
                    <a:lstStyle/>
                    <a:p>
                      <a:r>
                        <a:rPr lang="en-US" sz="1200" dirty="0" smtClean="0">
                          <a:latin typeface="Arial" pitchFamily="34" charset="0"/>
                          <a:cs typeface="Arial" pitchFamily="34" charset="0"/>
                        </a:rPr>
                        <a:t>Comparison of simulated and observed boundary layer height</a:t>
                      </a:r>
                      <a:endParaRPr lang="it-IT" sz="1200" dirty="0">
                        <a:latin typeface="Arial" pitchFamily="34" charset="0"/>
                        <a:cs typeface="Arial" pitchFamily="34" charset="0"/>
                      </a:endParaRPr>
                    </a:p>
                  </a:txBody>
                  <a:tcPr marL="91453" marR="91453" marT="45718" marB="45718">
                    <a:solidFill>
                      <a:srgbClr val="92D050"/>
                    </a:solidFill>
                  </a:tcPr>
                </a:tc>
                <a:tc>
                  <a:txBody>
                    <a:bodyPr/>
                    <a:lstStyle/>
                    <a:p>
                      <a:r>
                        <a:rPr lang="it-IT" sz="1200" dirty="0" smtClean="0">
                          <a:latin typeface="Arial" pitchFamily="34" charset="0"/>
                          <a:cs typeface="Arial" pitchFamily="34" charset="0"/>
                        </a:rPr>
                        <a:t>24</a:t>
                      </a:r>
                      <a:endParaRPr lang="it-IT" sz="1200" dirty="0">
                        <a:latin typeface="Arial" pitchFamily="34" charset="0"/>
                        <a:cs typeface="Arial" pitchFamily="34" charset="0"/>
                      </a:endParaRPr>
                    </a:p>
                  </a:txBody>
                  <a:tcPr marL="91453" marR="91453" marT="45718" marB="45718">
                    <a:solidFill>
                      <a:srgbClr val="92D050"/>
                    </a:solidFill>
                  </a:tcPr>
                </a:tc>
              </a:tr>
              <a:tr h="288019">
                <a:tc>
                  <a:txBody>
                    <a:bodyPr/>
                    <a:lstStyle/>
                    <a:p>
                      <a:r>
                        <a:rPr lang="it-IT" sz="1200" dirty="0" smtClean="0">
                          <a:latin typeface="Arial" pitchFamily="34" charset="0"/>
                          <a:cs typeface="Arial" pitchFamily="34" charset="0"/>
                        </a:rPr>
                        <a:t>D15.6</a:t>
                      </a:r>
                      <a:endParaRPr lang="it-IT" sz="1200" dirty="0">
                        <a:latin typeface="Arial" pitchFamily="34" charset="0"/>
                        <a:cs typeface="Arial" pitchFamily="34" charset="0"/>
                      </a:endParaRPr>
                    </a:p>
                  </a:txBody>
                  <a:tcPr marL="91453" marR="91453" marT="45718" marB="45718">
                    <a:solidFill>
                      <a:srgbClr val="92D050"/>
                    </a:solidFill>
                  </a:tcPr>
                </a:tc>
                <a:tc>
                  <a:txBody>
                    <a:bodyPr/>
                    <a:lstStyle/>
                    <a:p>
                      <a:r>
                        <a:rPr lang="en-US" sz="1200" dirty="0" smtClean="0">
                          <a:latin typeface="Arial" pitchFamily="34" charset="0"/>
                          <a:cs typeface="Arial" pitchFamily="34" charset="0"/>
                        </a:rPr>
                        <a:t>Provision of 3D CH4 fields from CH4 inversions for comparison with FTIR and satellite data</a:t>
                      </a:r>
                      <a:endParaRPr lang="it-IT" sz="1200" dirty="0">
                        <a:latin typeface="Arial" pitchFamily="34" charset="0"/>
                        <a:cs typeface="Arial" pitchFamily="34" charset="0"/>
                      </a:endParaRPr>
                    </a:p>
                  </a:txBody>
                  <a:tcPr marL="91453" marR="91453" marT="45718" marB="45718">
                    <a:solidFill>
                      <a:srgbClr val="92D050"/>
                    </a:solidFill>
                  </a:tcPr>
                </a:tc>
                <a:tc>
                  <a:txBody>
                    <a:bodyPr/>
                    <a:lstStyle/>
                    <a:p>
                      <a:r>
                        <a:rPr lang="it-IT" sz="1200" dirty="0" smtClean="0">
                          <a:latin typeface="Arial" pitchFamily="34" charset="0"/>
                          <a:cs typeface="Arial" pitchFamily="34" charset="0"/>
                        </a:rPr>
                        <a:t>24</a:t>
                      </a:r>
                      <a:endParaRPr lang="it-IT" sz="1200" dirty="0">
                        <a:latin typeface="Arial" pitchFamily="34" charset="0"/>
                        <a:cs typeface="Arial" pitchFamily="34" charset="0"/>
                      </a:endParaRPr>
                    </a:p>
                  </a:txBody>
                  <a:tcPr marL="91453" marR="91453" marT="45718" marB="45718">
                    <a:solidFill>
                      <a:srgbClr val="92D050"/>
                    </a:solidFill>
                  </a:tcPr>
                </a:tc>
              </a:tr>
              <a:tr h="288019">
                <a:tc>
                  <a:txBody>
                    <a:bodyPr/>
                    <a:lstStyle/>
                    <a:p>
                      <a:r>
                        <a:rPr lang="it-IT" sz="1200" dirty="0" smtClean="0">
                          <a:latin typeface="Arial" pitchFamily="34" charset="0"/>
                          <a:cs typeface="Arial" pitchFamily="34" charset="0"/>
                        </a:rPr>
                        <a:t>D15.7</a:t>
                      </a:r>
                      <a:endParaRPr lang="it-IT" sz="1200" dirty="0">
                        <a:latin typeface="Arial" pitchFamily="34" charset="0"/>
                        <a:cs typeface="Arial" pitchFamily="34" charset="0"/>
                      </a:endParaRPr>
                    </a:p>
                  </a:txBody>
                  <a:tcPr marL="91453" marR="91453" marT="45718" marB="45718">
                    <a:solidFill>
                      <a:srgbClr val="FFFF00"/>
                    </a:solidFill>
                  </a:tcPr>
                </a:tc>
                <a:tc>
                  <a:txBody>
                    <a:bodyPr/>
                    <a:lstStyle/>
                    <a:p>
                      <a:r>
                        <a:rPr lang="en-US" sz="1200" dirty="0" smtClean="0">
                          <a:latin typeface="Arial" pitchFamily="34" charset="0"/>
                          <a:cs typeface="Arial" pitchFamily="34" charset="0"/>
                        </a:rPr>
                        <a:t>Model assessment of the potential to use δ13CH4</a:t>
                      </a:r>
                      <a:endParaRPr lang="it-IT" sz="1200" dirty="0">
                        <a:latin typeface="Arial" pitchFamily="34" charset="0"/>
                        <a:cs typeface="Arial" pitchFamily="34" charset="0"/>
                      </a:endParaRPr>
                    </a:p>
                  </a:txBody>
                  <a:tcPr marL="91453" marR="91453" marT="45718" marB="45718">
                    <a:solidFill>
                      <a:srgbClr val="FFFF00"/>
                    </a:solidFill>
                  </a:tcPr>
                </a:tc>
                <a:tc>
                  <a:txBody>
                    <a:bodyPr/>
                    <a:lstStyle/>
                    <a:p>
                      <a:r>
                        <a:rPr lang="it-IT" sz="1200" dirty="0" smtClean="0">
                          <a:latin typeface="Arial" pitchFamily="34" charset="0"/>
                          <a:cs typeface="Arial" pitchFamily="34" charset="0"/>
                        </a:rPr>
                        <a:t>24</a:t>
                      </a:r>
                      <a:endParaRPr lang="it-IT" sz="1200" dirty="0">
                        <a:latin typeface="Arial" pitchFamily="34" charset="0"/>
                        <a:cs typeface="Arial" pitchFamily="34" charset="0"/>
                      </a:endParaRPr>
                    </a:p>
                  </a:txBody>
                  <a:tcPr marL="91453" marR="91453" marT="45718" marB="45718">
                    <a:solidFill>
                      <a:srgbClr val="FFFF00"/>
                    </a:solidFill>
                  </a:tcPr>
                </a:tc>
              </a:tr>
              <a:tr h="288019">
                <a:tc>
                  <a:txBody>
                    <a:bodyPr/>
                    <a:lstStyle/>
                    <a:p>
                      <a:r>
                        <a:rPr lang="it-IT" sz="1200" dirty="0" smtClean="0">
                          <a:latin typeface="Arial" pitchFamily="34" charset="0"/>
                          <a:cs typeface="Arial" pitchFamily="34" charset="0"/>
                        </a:rPr>
                        <a:t>D15.8</a:t>
                      </a:r>
                      <a:endParaRPr lang="it-IT" sz="1200" dirty="0">
                        <a:latin typeface="Arial" pitchFamily="34" charset="0"/>
                        <a:cs typeface="Arial" pitchFamily="34" charset="0"/>
                      </a:endParaRPr>
                    </a:p>
                  </a:txBody>
                  <a:tcPr marL="91453" marR="91453" marT="45718" marB="45718">
                    <a:solidFill>
                      <a:srgbClr val="FFFF00"/>
                    </a:solidFill>
                  </a:tcPr>
                </a:tc>
                <a:tc>
                  <a:txBody>
                    <a:bodyPr/>
                    <a:lstStyle/>
                    <a:p>
                      <a:r>
                        <a:rPr lang="en-US" sz="1200" dirty="0" smtClean="0">
                          <a:latin typeface="Arial" pitchFamily="34" charset="0"/>
                          <a:cs typeface="Arial" pitchFamily="34" charset="0"/>
                        </a:rPr>
                        <a:t>Analysis of sensitivity of the </a:t>
                      </a:r>
                      <a:r>
                        <a:rPr lang="en-US" sz="1200" dirty="0" err="1" smtClean="0">
                          <a:latin typeface="Arial" pitchFamily="34" charset="0"/>
                          <a:cs typeface="Arial" pitchFamily="34" charset="0"/>
                        </a:rPr>
                        <a:t>InGOS</a:t>
                      </a:r>
                      <a:r>
                        <a:rPr lang="en-US" sz="1200" dirty="0" smtClean="0">
                          <a:latin typeface="Arial" pitchFamily="34" charset="0"/>
                          <a:cs typeface="Arial" pitchFamily="34" charset="0"/>
                        </a:rPr>
                        <a:t> network to European emissions</a:t>
                      </a:r>
                      <a:endParaRPr lang="it-IT" sz="1200" dirty="0">
                        <a:latin typeface="Arial" pitchFamily="34" charset="0"/>
                        <a:cs typeface="Arial" pitchFamily="34" charset="0"/>
                      </a:endParaRPr>
                    </a:p>
                  </a:txBody>
                  <a:tcPr marL="91453" marR="91453" marT="45718" marB="45718">
                    <a:solidFill>
                      <a:srgbClr val="FFFF00"/>
                    </a:solidFill>
                  </a:tcPr>
                </a:tc>
                <a:tc>
                  <a:txBody>
                    <a:bodyPr/>
                    <a:lstStyle/>
                    <a:p>
                      <a:r>
                        <a:rPr lang="it-IT" sz="1200" dirty="0" smtClean="0">
                          <a:latin typeface="Arial" pitchFamily="34" charset="0"/>
                          <a:cs typeface="Arial" pitchFamily="34" charset="0"/>
                        </a:rPr>
                        <a:t>36</a:t>
                      </a:r>
                      <a:endParaRPr lang="it-IT" sz="1200" dirty="0">
                        <a:latin typeface="Arial" pitchFamily="34" charset="0"/>
                        <a:cs typeface="Arial" pitchFamily="34" charset="0"/>
                      </a:endParaRPr>
                    </a:p>
                  </a:txBody>
                  <a:tcPr marL="91453" marR="91453" marT="45718" marB="45718">
                    <a:solidFill>
                      <a:srgbClr val="FFFF00"/>
                    </a:solidFill>
                  </a:tcPr>
                </a:tc>
              </a:tr>
              <a:tr h="288019">
                <a:tc>
                  <a:txBody>
                    <a:bodyPr/>
                    <a:lstStyle/>
                    <a:p>
                      <a:r>
                        <a:rPr lang="it-IT" sz="1200" dirty="0" smtClean="0">
                          <a:latin typeface="Arial" pitchFamily="34" charset="0"/>
                          <a:cs typeface="Arial" pitchFamily="34" charset="0"/>
                        </a:rPr>
                        <a:t>D15.9</a:t>
                      </a:r>
                      <a:endParaRPr lang="it-IT" sz="1200" dirty="0">
                        <a:latin typeface="Arial" pitchFamily="34" charset="0"/>
                        <a:cs typeface="Arial" pitchFamily="34" charset="0"/>
                      </a:endParaRPr>
                    </a:p>
                  </a:txBody>
                  <a:tcPr marL="91453" marR="91453" marT="45718" marB="45718">
                    <a:solidFill>
                      <a:schemeClr val="accent3">
                        <a:lumMod val="85000"/>
                      </a:schemeClr>
                    </a:solidFill>
                  </a:tcPr>
                </a:tc>
                <a:tc>
                  <a:txBody>
                    <a:bodyPr/>
                    <a:lstStyle/>
                    <a:p>
                      <a:r>
                        <a:rPr lang="en-US" sz="1200" dirty="0" smtClean="0">
                          <a:latin typeface="Arial" pitchFamily="34" charset="0"/>
                          <a:cs typeface="Arial" pitchFamily="34" charset="0"/>
                        </a:rPr>
                        <a:t>European CH4 inversions using improved CH4 measurements from INGOS WP 2 and 3 (NA2 and NA3)</a:t>
                      </a:r>
                      <a:endParaRPr lang="it-IT" sz="1200" dirty="0">
                        <a:latin typeface="Arial" pitchFamily="34" charset="0"/>
                        <a:cs typeface="Arial" pitchFamily="34" charset="0"/>
                      </a:endParaRPr>
                    </a:p>
                  </a:txBody>
                  <a:tcPr marL="91453" marR="91453" marT="45718" marB="45718">
                    <a:solidFill>
                      <a:schemeClr val="accent3">
                        <a:lumMod val="85000"/>
                      </a:schemeClr>
                    </a:solidFill>
                  </a:tcPr>
                </a:tc>
                <a:tc>
                  <a:txBody>
                    <a:bodyPr/>
                    <a:lstStyle/>
                    <a:p>
                      <a:r>
                        <a:rPr lang="it-IT" sz="1200" dirty="0" smtClean="0">
                          <a:latin typeface="Arial" pitchFamily="34" charset="0"/>
                          <a:cs typeface="Arial" pitchFamily="34" charset="0"/>
                        </a:rPr>
                        <a:t>42</a:t>
                      </a:r>
                      <a:endParaRPr lang="it-IT" sz="1200" dirty="0">
                        <a:latin typeface="Arial" pitchFamily="34" charset="0"/>
                        <a:cs typeface="Arial" pitchFamily="34" charset="0"/>
                      </a:endParaRPr>
                    </a:p>
                  </a:txBody>
                  <a:tcPr marL="91453" marR="91453" marT="45718" marB="45718">
                    <a:solidFill>
                      <a:schemeClr val="accent3">
                        <a:lumMod val="85000"/>
                      </a:schemeClr>
                    </a:solidFill>
                  </a:tcPr>
                </a:tc>
              </a:tr>
              <a:tr h="288019">
                <a:tc>
                  <a:txBody>
                    <a:bodyPr/>
                    <a:lstStyle/>
                    <a:p>
                      <a:r>
                        <a:rPr lang="it-IT" sz="1200" dirty="0" smtClean="0">
                          <a:latin typeface="Arial" pitchFamily="34" charset="0"/>
                          <a:cs typeface="Arial" pitchFamily="34" charset="0"/>
                        </a:rPr>
                        <a:t>D15.10</a:t>
                      </a:r>
                      <a:endParaRPr lang="it-IT" sz="1200" dirty="0">
                        <a:latin typeface="Arial" pitchFamily="34" charset="0"/>
                        <a:cs typeface="Arial" pitchFamily="34" charset="0"/>
                      </a:endParaRPr>
                    </a:p>
                  </a:txBody>
                  <a:tcPr marL="91453" marR="91453" marT="45718" marB="45718">
                    <a:solidFill>
                      <a:schemeClr val="accent3">
                        <a:lumMod val="85000"/>
                      </a:schemeClr>
                    </a:solidFill>
                  </a:tcPr>
                </a:tc>
                <a:tc>
                  <a:txBody>
                    <a:bodyPr/>
                    <a:lstStyle/>
                    <a:p>
                      <a:r>
                        <a:rPr lang="en-US" sz="1200" dirty="0" smtClean="0">
                          <a:latin typeface="Arial" pitchFamily="34" charset="0"/>
                          <a:cs typeface="Arial" pitchFamily="34" charset="0"/>
                        </a:rPr>
                        <a:t>European N2O inversions using improved N2O measurements from INGOS WP 2 and 3 (NA2 and NA3)</a:t>
                      </a:r>
                      <a:endParaRPr lang="it-IT" sz="1200" dirty="0">
                        <a:latin typeface="Arial" pitchFamily="34" charset="0"/>
                        <a:cs typeface="Arial" pitchFamily="34" charset="0"/>
                      </a:endParaRPr>
                    </a:p>
                  </a:txBody>
                  <a:tcPr marL="91453" marR="91453" marT="45718" marB="45718">
                    <a:solidFill>
                      <a:schemeClr val="accent3">
                        <a:lumMod val="85000"/>
                      </a:schemeClr>
                    </a:solidFill>
                  </a:tcPr>
                </a:tc>
                <a:tc>
                  <a:txBody>
                    <a:bodyPr/>
                    <a:lstStyle/>
                    <a:p>
                      <a:r>
                        <a:rPr lang="en-US" sz="1200" dirty="0" smtClean="0">
                          <a:latin typeface="Arial" pitchFamily="34" charset="0"/>
                          <a:cs typeface="Arial" pitchFamily="34" charset="0"/>
                        </a:rPr>
                        <a:t>42</a:t>
                      </a:r>
                      <a:endParaRPr lang="it-IT" sz="1200" dirty="0">
                        <a:latin typeface="Arial" pitchFamily="34" charset="0"/>
                        <a:cs typeface="Arial" pitchFamily="34" charset="0"/>
                      </a:endParaRPr>
                    </a:p>
                  </a:txBody>
                  <a:tcPr marL="91453" marR="91453" marT="45718" marB="45718">
                    <a:solidFill>
                      <a:schemeClr val="accent3">
                        <a:lumMod val="85000"/>
                      </a:schemeClr>
                    </a:solidFill>
                  </a:tcPr>
                </a:tc>
              </a:tr>
              <a:tr h="28801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sz="1200" dirty="0" smtClean="0">
                          <a:latin typeface="Arial" pitchFamily="34" charset="0"/>
                          <a:cs typeface="Arial" pitchFamily="34" charset="0"/>
                        </a:rPr>
                        <a:t>D15.11</a:t>
                      </a:r>
                    </a:p>
                  </a:txBody>
                  <a:tcPr marL="91453" marR="91453" marT="45718" marB="45718">
                    <a:solidFill>
                      <a:schemeClr val="accent3">
                        <a:lumMod val="85000"/>
                      </a:schemeClr>
                    </a:solidFill>
                  </a:tcPr>
                </a:tc>
                <a:tc>
                  <a:txBody>
                    <a:bodyPr/>
                    <a:lstStyle/>
                    <a:p>
                      <a:r>
                        <a:rPr lang="en-US" sz="1200" dirty="0" smtClean="0">
                          <a:latin typeface="Arial" pitchFamily="34" charset="0"/>
                          <a:cs typeface="Arial" pitchFamily="34" charset="0"/>
                        </a:rPr>
                        <a:t>European halocarbon inversions using improved halocarbon measurements at </a:t>
                      </a:r>
                      <a:r>
                        <a:rPr lang="en-US" sz="1200" dirty="0" err="1" smtClean="0">
                          <a:latin typeface="Arial" pitchFamily="34" charset="0"/>
                          <a:cs typeface="Arial" pitchFamily="34" charset="0"/>
                        </a:rPr>
                        <a:t>InGOS</a:t>
                      </a:r>
                      <a:r>
                        <a:rPr lang="en-US" sz="1200" dirty="0" smtClean="0">
                          <a:latin typeface="Arial" pitchFamily="34" charset="0"/>
                          <a:cs typeface="Arial" pitchFamily="34" charset="0"/>
                        </a:rPr>
                        <a:t> stations</a:t>
                      </a:r>
                      <a:endParaRPr lang="it-IT" sz="1200" dirty="0">
                        <a:latin typeface="Arial" pitchFamily="34" charset="0"/>
                        <a:cs typeface="Arial" pitchFamily="34" charset="0"/>
                      </a:endParaRPr>
                    </a:p>
                  </a:txBody>
                  <a:tcPr marL="91453" marR="91453" marT="45718" marB="45718">
                    <a:solidFill>
                      <a:schemeClr val="accent3">
                        <a:lumMod val="85000"/>
                      </a:schemeClr>
                    </a:solidFill>
                  </a:tcPr>
                </a:tc>
                <a:tc>
                  <a:txBody>
                    <a:bodyPr/>
                    <a:lstStyle/>
                    <a:p>
                      <a:r>
                        <a:rPr lang="en-US" sz="1200" dirty="0" smtClean="0">
                          <a:latin typeface="Arial" pitchFamily="34" charset="0"/>
                          <a:cs typeface="Arial" pitchFamily="34" charset="0"/>
                        </a:rPr>
                        <a:t>42</a:t>
                      </a:r>
                      <a:endParaRPr lang="it-IT" sz="1200" dirty="0">
                        <a:latin typeface="Arial" pitchFamily="34" charset="0"/>
                        <a:cs typeface="Arial" pitchFamily="34" charset="0"/>
                      </a:endParaRPr>
                    </a:p>
                  </a:txBody>
                  <a:tcPr marL="91453" marR="91453" marT="45718" marB="45718">
                    <a:solidFill>
                      <a:schemeClr val="accent3">
                        <a:lumMod val="85000"/>
                      </a:schemeClr>
                    </a:solidFill>
                  </a:tcPr>
                </a:tc>
              </a:tr>
              <a:tr h="288019">
                <a:tc>
                  <a:txBody>
                    <a:bodyPr/>
                    <a:lstStyle/>
                    <a:p>
                      <a:r>
                        <a:rPr lang="it-IT" sz="1200" dirty="0" smtClean="0">
                          <a:latin typeface="Arial" pitchFamily="34" charset="0"/>
                          <a:cs typeface="Arial" pitchFamily="34" charset="0"/>
                        </a:rPr>
                        <a:t>D15.12</a:t>
                      </a:r>
                      <a:endParaRPr lang="it-IT" sz="1200" dirty="0">
                        <a:latin typeface="Arial" pitchFamily="34" charset="0"/>
                        <a:cs typeface="Arial" pitchFamily="34" charset="0"/>
                      </a:endParaRPr>
                    </a:p>
                  </a:txBody>
                  <a:tcPr marL="91453" marR="91453" marT="45718" marB="45718">
                    <a:solidFill>
                      <a:schemeClr val="accent3">
                        <a:lumMod val="85000"/>
                      </a:schemeClr>
                    </a:solidFill>
                  </a:tcPr>
                </a:tc>
                <a:tc>
                  <a:txBody>
                    <a:bodyPr/>
                    <a:lstStyle/>
                    <a:p>
                      <a:r>
                        <a:rPr lang="en-US" sz="1200" dirty="0" smtClean="0">
                          <a:latin typeface="Arial" pitchFamily="34" charset="0"/>
                          <a:cs typeface="Arial" pitchFamily="34" charset="0"/>
                        </a:rPr>
                        <a:t>Detailed model </a:t>
                      </a:r>
                      <a:r>
                        <a:rPr lang="en-US" sz="1200" dirty="0" err="1" smtClean="0">
                          <a:latin typeface="Arial" pitchFamily="34" charset="0"/>
                          <a:cs typeface="Arial" pitchFamily="34" charset="0"/>
                        </a:rPr>
                        <a:t>intercomparisons</a:t>
                      </a:r>
                      <a:r>
                        <a:rPr lang="en-US" sz="1200" dirty="0" smtClean="0">
                          <a:latin typeface="Arial" pitchFamily="34" charset="0"/>
                          <a:cs typeface="Arial" pitchFamily="34" charset="0"/>
                        </a:rPr>
                        <a:t> and analysis of European CH4 emissions</a:t>
                      </a:r>
                      <a:endParaRPr lang="it-IT" sz="1200" dirty="0">
                        <a:latin typeface="Arial" pitchFamily="34" charset="0"/>
                        <a:cs typeface="Arial" pitchFamily="34" charset="0"/>
                      </a:endParaRPr>
                    </a:p>
                  </a:txBody>
                  <a:tcPr marL="91453" marR="91453" marT="45718" marB="45718">
                    <a:solidFill>
                      <a:schemeClr val="accent3">
                        <a:lumMod val="85000"/>
                      </a:schemeClr>
                    </a:solidFill>
                  </a:tcPr>
                </a:tc>
                <a:tc>
                  <a:txBody>
                    <a:bodyPr/>
                    <a:lstStyle/>
                    <a:p>
                      <a:r>
                        <a:rPr lang="it-IT" sz="1200" dirty="0" smtClean="0">
                          <a:latin typeface="Arial" pitchFamily="34" charset="0"/>
                          <a:cs typeface="Arial" pitchFamily="34" charset="0"/>
                        </a:rPr>
                        <a:t>45</a:t>
                      </a:r>
                      <a:endParaRPr lang="it-IT" sz="1200" dirty="0">
                        <a:latin typeface="Arial" pitchFamily="34" charset="0"/>
                        <a:cs typeface="Arial" pitchFamily="34" charset="0"/>
                      </a:endParaRPr>
                    </a:p>
                  </a:txBody>
                  <a:tcPr marL="91453" marR="91453" marT="45718" marB="45718">
                    <a:solidFill>
                      <a:schemeClr val="accent3">
                        <a:lumMod val="85000"/>
                      </a:schemeClr>
                    </a:solidFill>
                  </a:tcPr>
                </a:tc>
              </a:tr>
              <a:tr h="288019">
                <a:tc>
                  <a:txBody>
                    <a:bodyPr/>
                    <a:lstStyle/>
                    <a:p>
                      <a:r>
                        <a:rPr lang="it-IT" sz="1200" dirty="0" smtClean="0">
                          <a:latin typeface="Arial" pitchFamily="34" charset="0"/>
                          <a:cs typeface="Arial" pitchFamily="34" charset="0"/>
                        </a:rPr>
                        <a:t>D15.13</a:t>
                      </a:r>
                      <a:endParaRPr lang="it-IT" sz="1200" dirty="0">
                        <a:latin typeface="Arial" pitchFamily="34" charset="0"/>
                        <a:cs typeface="Arial" pitchFamily="34" charset="0"/>
                      </a:endParaRPr>
                    </a:p>
                  </a:txBody>
                  <a:tcPr marL="91453" marR="91453" marT="45718" marB="45718">
                    <a:solidFill>
                      <a:schemeClr val="accent3">
                        <a:lumMod val="85000"/>
                      </a:schemeClr>
                    </a:solidFill>
                  </a:tcPr>
                </a:tc>
                <a:tc>
                  <a:txBody>
                    <a:bodyPr/>
                    <a:lstStyle/>
                    <a:p>
                      <a:r>
                        <a:rPr lang="en-US" sz="1200" dirty="0" smtClean="0">
                          <a:latin typeface="Arial" pitchFamily="34" charset="0"/>
                          <a:cs typeface="Arial" pitchFamily="34" charset="0"/>
                        </a:rPr>
                        <a:t>Model </a:t>
                      </a:r>
                      <a:r>
                        <a:rPr lang="en-US" sz="1200" dirty="0" err="1" smtClean="0">
                          <a:latin typeface="Arial" pitchFamily="34" charset="0"/>
                          <a:cs typeface="Arial" pitchFamily="34" charset="0"/>
                        </a:rPr>
                        <a:t>intercomparisons</a:t>
                      </a:r>
                      <a:r>
                        <a:rPr lang="en-US" sz="1200" dirty="0" smtClean="0">
                          <a:latin typeface="Arial" pitchFamily="34" charset="0"/>
                          <a:cs typeface="Arial" pitchFamily="34" charset="0"/>
                        </a:rPr>
                        <a:t> and analysis of European N2O emissions based on results from D15.10</a:t>
                      </a:r>
                      <a:endParaRPr lang="it-IT" sz="1200" dirty="0">
                        <a:latin typeface="Arial" pitchFamily="34" charset="0"/>
                        <a:cs typeface="Arial" pitchFamily="34" charset="0"/>
                      </a:endParaRPr>
                    </a:p>
                  </a:txBody>
                  <a:tcPr marL="91453" marR="91453" marT="45718" marB="45718">
                    <a:solidFill>
                      <a:schemeClr val="accent3">
                        <a:lumMod val="85000"/>
                      </a:schemeClr>
                    </a:solidFill>
                  </a:tcPr>
                </a:tc>
                <a:tc>
                  <a:txBody>
                    <a:bodyPr/>
                    <a:lstStyle/>
                    <a:p>
                      <a:r>
                        <a:rPr lang="it-IT" sz="1200" dirty="0" smtClean="0">
                          <a:latin typeface="Arial" pitchFamily="34" charset="0"/>
                          <a:cs typeface="Arial" pitchFamily="34" charset="0"/>
                        </a:rPr>
                        <a:t>45</a:t>
                      </a:r>
                      <a:endParaRPr lang="it-IT" sz="1200" dirty="0">
                        <a:latin typeface="Arial" pitchFamily="34" charset="0"/>
                        <a:cs typeface="Arial" pitchFamily="34" charset="0"/>
                      </a:endParaRPr>
                    </a:p>
                  </a:txBody>
                  <a:tcPr marL="91453" marR="91453" marT="45718" marB="45718">
                    <a:solidFill>
                      <a:schemeClr val="accent3">
                        <a:lumMod val="85000"/>
                      </a:schemeClr>
                    </a:solidFill>
                  </a:tcPr>
                </a:tc>
              </a:tr>
              <a:tr h="371801">
                <a:tc>
                  <a:txBody>
                    <a:bodyPr/>
                    <a:lstStyle/>
                    <a:p>
                      <a:r>
                        <a:rPr lang="it-IT" sz="1200" dirty="0" smtClean="0">
                          <a:latin typeface="Arial" pitchFamily="34" charset="0"/>
                          <a:cs typeface="Arial" pitchFamily="34" charset="0"/>
                        </a:rPr>
                        <a:t>D15.14</a:t>
                      </a:r>
                      <a:endParaRPr lang="it-IT" sz="1200" dirty="0">
                        <a:latin typeface="Arial" pitchFamily="34" charset="0"/>
                        <a:cs typeface="Arial" pitchFamily="34" charset="0"/>
                      </a:endParaRPr>
                    </a:p>
                  </a:txBody>
                  <a:tcPr marL="91453" marR="91453" marT="45718" marB="45718">
                    <a:solidFill>
                      <a:schemeClr val="accent3">
                        <a:lumMod val="85000"/>
                      </a:schemeClr>
                    </a:solidFill>
                  </a:tcPr>
                </a:tc>
                <a:tc>
                  <a:txBody>
                    <a:bodyPr/>
                    <a:lstStyle/>
                    <a:p>
                      <a:r>
                        <a:rPr lang="en-US" sz="1200" dirty="0" smtClean="0">
                          <a:latin typeface="Arial" pitchFamily="34" charset="0"/>
                          <a:cs typeface="Arial" pitchFamily="34" charset="0"/>
                        </a:rPr>
                        <a:t>Model </a:t>
                      </a:r>
                      <a:r>
                        <a:rPr lang="en-US" sz="1200" dirty="0" err="1" smtClean="0">
                          <a:latin typeface="Arial" pitchFamily="34" charset="0"/>
                          <a:cs typeface="Arial" pitchFamily="34" charset="0"/>
                        </a:rPr>
                        <a:t>intercomparison</a:t>
                      </a:r>
                      <a:r>
                        <a:rPr lang="en-US" sz="1200" dirty="0" smtClean="0">
                          <a:latin typeface="Arial" pitchFamily="34" charset="0"/>
                          <a:cs typeface="Arial" pitchFamily="34" charset="0"/>
                        </a:rPr>
                        <a:t> and analysis of European emissions of important halocarbons with large GWPs</a:t>
                      </a:r>
                      <a:endParaRPr lang="it-IT" sz="1200" dirty="0">
                        <a:latin typeface="Arial" pitchFamily="34" charset="0"/>
                        <a:cs typeface="Arial" pitchFamily="34" charset="0"/>
                      </a:endParaRPr>
                    </a:p>
                  </a:txBody>
                  <a:tcPr marL="91453" marR="91453" marT="45718" marB="45718">
                    <a:solidFill>
                      <a:schemeClr val="accent3">
                        <a:lumMod val="85000"/>
                      </a:schemeClr>
                    </a:solidFill>
                  </a:tcPr>
                </a:tc>
                <a:tc>
                  <a:txBody>
                    <a:bodyPr/>
                    <a:lstStyle/>
                    <a:p>
                      <a:r>
                        <a:rPr lang="en-US" sz="1200" dirty="0" smtClean="0">
                          <a:latin typeface="Arial" pitchFamily="34" charset="0"/>
                          <a:cs typeface="Arial" pitchFamily="34" charset="0"/>
                        </a:rPr>
                        <a:t>45</a:t>
                      </a:r>
                      <a:endParaRPr lang="it-IT" sz="1200" dirty="0">
                        <a:latin typeface="Arial" pitchFamily="34" charset="0"/>
                        <a:cs typeface="Arial" pitchFamily="34" charset="0"/>
                      </a:endParaRPr>
                    </a:p>
                  </a:txBody>
                  <a:tcPr marL="91453" marR="91453" marT="45718" marB="45718">
                    <a:solidFill>
                      <a:schemeClr val="accent3">
                        <a:lumMod val="85000"/>
                      </a:schemeClr>
                    </a:solidFill>
                  </a:tcPr>
                </a:tc>
              </a:tr>
            </a:tbl>
          </a:graphicData>
        </a:graphic>
      </p:graphicFrame>
    </p:spTree>
    <p:extLst>
      <p:ext uri="{BB962C8B-B14F-4D97-AF65-F5344CB8AC3E}">
        <p14:creationId xmlns:p14="http://schemas.microsoft.com/office/powerpoint/2010/main" val="246464745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888" y="84138"/>
            <a:ext cx="8878887" cy="430212"/>
          </a:xfrm>
        </p:spPr>
        <p:txBody>
          <a:bodyPr/>
          <a:lstStyle/>
          <a:p>
            <a:pPr>
              <a:defRPr/>
            </a:pPr>
            <a:r>
              <a:rPr lang="it-IT" dirty="0" smtClean="0"/>
              <a:t>European N</a:t>
            </a:r>
            <a:r>
              <a:rPr lang="it-IT" baseline="-25000" dirty="0" smtClean="0"/>
              <a:t>2</a:t>
            </a:r>
            <a:r>
              <a:rPr lang="it-IT" dirty="0" smtClean="0"/>
              <a:t>O emissions 2010-2011 S2</a:t>
            </a:r>
            <a:endParaRPr lang="it-IT" dirty="0"/>
          </a:p>
        </p:txBody>
      </p:sp>
      <p:sp>
        <p:nvSpPr>
          <p:cNvPr id="8" name="Rectangle 23"/>
          <p:cNvSpPr txBox="1">
            <a:spLocks noChangeArrowheads="1"/>
          </p:cNvSpPr>
          <p:nvPr/>
        </p:nvSpPr>
        <p:spPr bwMode="auto">
          <a:xfrm>
            <a:off x="0" y="6648450"/>
            <a:ext cx="4262162" cy="221018"/>
          </a:xfrm>
          <a:prstGeom prst="rect">
            <a:avLst/>
          </a:prstGeom>
          <a:solidFill>
            <a:srgbClr val="004494"/>
          </a:solidFill>
          <a:ln>
            <a:noFill/>
          </a:ln>
          <a:effectLst/>
          <a:extLst>
            <a:ext uri="{FAA26D3D-D897-4be2-8F04-BA451C77F1D7}"/>
          </a:extLst>
        </p:spPr>
        <p:txBody>
          <a:bodyPr wrap="square" lIns="36000" tIns="18000" rIns="0" bIns="18000">
            <a:spAutoFit/>
          </a:bodyPr>
          <a:lstStyle>
            <a:defPPr>
              <a:defRPr lang="en-US"/>
            </a:defPPr>
            <a:lvl1pPr algn="r" rtl="0" eaLnBrk="0" fontAlgn="base" hangingPunct="0">
              <a:spcBef>
                <a:spcPct val="0"/>
              </a:spcBef>
              <a:spcAft>
                <a:spcPct val="0"/>
              </a:spcAft>
              <a:defRPr sz="1200" b="0" kern="1200">
                <a:solidFill>
                  <a:srgbClr val="0F5494"/>
                </a:solidFill>
                <a:latin typeface="Verdana" pitchFamily="34" charset="0"/>
                <a:ea typeface="MS PGothic" pitchFamily="34" charset="-128"/>
                <a:cs typeface="+mn-cs"/>
              </a:defRPr>
            </a:lvl1pPr>
            <a:lvl2pPr marL="742950" indent="-28575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2pPr>
            <a:lvl3pPr marL="1143000" indent="-22860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3pPr>
            <a:lvl4pPr marL="1600200" indent="-22860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4pPr>
            <a:lvl5pPr marL="2057400" indent="-22860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5pPr>
            <a:lvl6pPr marL="25146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6pPr>
            <a:lvl7pPr marL="29718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7pPr>
            <a:lvl8pPr marL="34290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8pPr>
            <a:lvl9pPr marL="38862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9pPr>
          </a:lstStyle>
          <a:p>
            <a:pPr algn="l" eaLnBrk="1" hangingPunct="1">
              <a:defRPr/>
            </a:pPr>
            <a:r>
              <a:rPr lang="en-US" altLang="it-IT" dirty="0" smtClean="0">
                <a:solidFill>
                  <a:schemeClr val="bg1"/>
                </a:solidFill>
                <a:latin typeface="+mn-lt"/>
              </a:rPr>
              <a:t> </a:t>
            </a:r>
            <a:r>
              <a:rPr lang="en-US" altLang="it-IT" dirty="0">
                <a:solidFill>
                  <a:schemeClr val="bg1"/>
                </a:solidFill>
                <a:latin typeface="+mn-lt"/>
              </a:rPr>
              <a:t> </a:t>
            </a:r>
            <a:r>
              <a:rPr lang="en-US" altLang="it-IT" dirty="0" err="1">
                <a:solidFill>
                  <a:schemeClr val="bg1"/>
                </a:solidFill>
                <a:latin typeface="+mn-lt"/>
              </a:rPr>
              <a:t>InGOS</a:t>
            </a:r>
            <a:r>
              <a:rPr lang="en-US" altLang="it-IT" dirty="0">
                <a:solidFill>
                  <a:schemeClr val="bg1"/>
                </a:solidFill>
                <a:latin typeface="+mn-lt"/>
              </a:rPr>
              <a:t> 2nd Periodic Meeting</a:t>
            </a:r>
            <a:endParaRPr lang="en-GB" altLang="it-IT" dirty="0" smtClean="0">
              <a:solidFill>
                <a:schemeClr val="bg1"/>
              </a:solidFill>
              <a:latin typeface="+mn-lt"/>
            </a:endParaRPr>
          </a:p>
        </p:txBody>
      </p:sp>
      <p:sp>
        <p:nvSpPr>
          <p:cNvPr id="6" name="Rectangle 23"/>
          <p:cNvSpPr txBox="1">
            <a:spLocks noChangeArrowheads="1"/>
          </p:cNvSpPr>
          <p:nvPr/>
        </p:nvSpPr>
        <p:spPr bwMode="auto">
          <a:xfrm>
            <a:off x="4881563" y="6648450"/>
            <a:ext cx="4262437" cy="220663"/>
          </a:xfrm>
          <a:prstGeom prst="rect">
            <a:avLst/>
          </a:prstGeom>
          <a:solidFill>
            <a:srgbClr val="004494"/>
          </a:solidFill>
          <a:ln>
            <a:noFill/>
          </a:ln>
          <a:effectLst/>
          <a:extLst>
            <a:ext uri="{FAA26D3D-D897-4be2-8F04-BA451C77F1D7}"/>
          </a:extLst>
        </p:spPr>
        <p:txBody>
          <a:bodyPr lIns="0" tIns="18000" rIns="36000" bIns="18000">
            <a:spAutoFit/>
          </a:bodyPr>
          <a:lstStyle>
            <a:defPPr>
              <a:defRPr lang="en-US"/>
            </a:defPPr>
            <a:lvl1pPr algn="r" rtl="0" eaLnBrk="0" fontAlgn="base" hangingPunct="0">
              <a:spcBef>
                <a:spcPct val="0"/>
              </a:spcBef>
              <a:spcAft>
                <a:spcPct val="0"/>
              </a:spcAft>
              <a:defRPr sz="1200" b="0" kern="1200">
                <a:solidFill>
                  <a:srgbClr val="0F5494"/>
                </a:solidFill>
                <a:latin typeface="Verdana" pitchFamily="34" charset="0"/>
                <a:ea typeface="MS PGothic" pitchFamily="34" charset="-128"/>
                <a:cs typeface="+mn-cs"/>
              </a:defRPr>
            </a:lvl1pPr>
            <a:lvl2pPr marL="742950" indent="-28575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2pPr>
            <a:lvl3pPr marL="1143000" indent="-22860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3pPr>
            <a:lvl4pPr marL="1600200" indent="-22860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4pPr>
            <a:lvl5pPr marL="2057400" indent="-22860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5pPr>
            <a:lvl6pPr marL="25146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6pPr>
            <a:lvl7pPr marL="29718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7pPr>
            <a:lvl8pPr marL="34290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8pPr>
            <a:lvl9pPr marL="38862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9pPr>
          </a:lstStyle>
          <a:p>
            <a:pPr eaLnBrk="1" hangingPunct="1">
              <a:defRPr/>
            </a:pPr>
            <a:r>
              <a:rPr lang="en-US" altLang="it-IT" dirty="0" smtClean="0">
                <a:solidFill>
                  <a:schemeClr val="bg1"/>
                </a:solidFill>
                <a:latin typeface="Arial" charset="0"/>
              </a:rPr>
              <a:t>Firenze, 14-16 October 2014                                                 </a:t>
            </a:r>
            <a:fld id="{F05033B7-C38C-4C35-9939-5DB14AF843DE}" type="slidenum">
              <a:rPr lang="en-US" altLang="it-IT" smtClean="0">
                <a:solidFill>
                  <a:schemeClr val="bg1"/>
                </a:solidFill>
                <a:latin typeface="+mn-lt"/>
              </a:rPr>
              <a:pPr eaLnBrk="1" hangingPunct="1">
                <a:defRPr/>
              </a:pPr>
              <a:t>5</a:t>
            </a:fld>
            <a:endParaRPr lang="en-GB" altLang="it-IT" dirty="0" smtClean="0">
              <a:solidFill>
                <a:schemeClr val="bg1"/>
              </a:solidFill>
              <a:latin typeface="+mn-lt"/>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2000" y="972000"/>
            <a:ext cx="8183875" cy="5688000"/>
          </a:xfrm>
          <a:prstGeom prst="rect">
            <a:avLst/>
          </a:prstGeom>
        </p:spPr>
      </p:pic>
    </p:spTree>
    <p:extLst>
      <p:ext uri="{BB962C8B-B14F-4D97-AF65-F5344CB8AC3E}">
        <p14:creationId xmlns:p14="http://schemas.microsoft.com/office/powerpoint/2010/main" val="160840886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888" y="84138"/>
            <a:ext cx="8878887" cy="430212"/>
          </a:xfrm>
        </p:spPr>
        <p:txBody>
          <a:bodyPr/>
          <a:lstStyle/>
          <a:p>
            <a:pPr>
              <a:defRPr/>
            </a:pPr>
            <a:r>
              <a:rPr lang="it-IT" dirty="0" smtClean="0"/>
              <a:t>European N</a:t>
            </a:r>
            <a:r>
              <a:rPr lang="it-IT" baseline="-25000" dirty="0" smtClean="0"/>
              <a:t>2</a:t>
            </a:r>
            <a:r>
              <a:rPr lang="it-IT" dirty="0" smtClean="0"/>
              <a:t>O emissions 2010-2011 S4</a:t>
            </a:r>
            <a:endParaRPr lang="it-IT" dirty="0"/>
          </a:p>
        </p:txBody>
      </p:sp>
      <p:sp>
        <p:nvSpPr>
          <p:cNvPr id="8" name="Rectangle 23"/>
          <p:cNvSpPr txBox="1">
            <a:spLocks noChangeArrowheads="1"/>
          </p:cNvSpPr>
          <p:nvPr/>
        </p:nvSpPr>
        <p:spPr bwMode="auto">
          <a:xfrm>
            <a:off x="0" y="6648450"/>
            <a:ext cx="4262162" cy="221018"/>
          </a:xfrm>
          <a:prstGeom prst="rect">
            <a:avLst/>
          </a:prstGeom>
          <a:solidFill>
            <a:srgbClr val="004494"/>
          </a:solidFill>
          <a:ln>
            <a:noFill/>
          </a:ln>
          <a:effectLst/>
          <a:extLst>
            <a:ext uri="{FAA26D3D-D897-4be2-8F04-BA451C77F1D7}"/>
          </a:extLst>
        </p:spPr>
        <p:txBody>
          <a:bodyPr wrap="square" lIns="36000" tIns="18000" rIns="0" bIns="18000">
            <a:spAutoFit/>
          </a:bodyPr>
          <a:lstStyle>
            <a:defPPr>
              <a:defRPr lang="en-US"/>
            </a:defPPr>
            <a:lvl1pPr algn="r" rtl="0" eaLnBrk="0" fontAlgn="base" hangingPunct="0">
              <a:spcBef>
                <a:spcPct val="0"/>
              </a:spcBef>
              <a:spcAft>
                <a:spcPct val="0"/>
              </a:spcAft>
              <a:defRPr sz="1200" b="0" kern="1200">
                <a:solidFill>
                  <a:srgbClr val="0F5494"/>
                </a:solidFill>
                <a:latin typeface="Verdana" pitchFamily="34" charset="0"/>
                <a:ea typeface="MS PGothic" pitchFamily="34" charset="-128"/>
                <a:cs typeface="+mn-cs"/>
              </a:defRPr>
            </a:lvl1pPr>
            <a:lvl2pPr marL="742950" indent="-28575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2pPr>
            <a:lvl3pPr marL="1143000" indent="-22860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3pPr>
            <a:lvl4pPr marL="1600200" indent="-22860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4pPr>
            <a:lvl5pPr marL="2057400" indent="-22860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5pPr>
            <a:lvl6pPr marL="25146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6pPr>
            <a:lvl7pPr marL="29718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7pPr>
            <a:lvl8pPr marL="34290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8pPr>
            <a:lvl9pPr marL="38862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9pPr>
          </a:lstStyle>
          <a:p>
            <a:pPr algn="l" eaLnBrk="1" hangingPunct="1">
              <a:defRPr/>
            </a:pPr>
            <a:r>
              <a:rPr lang="en-US" altLang="it-IT" dirty="0" smtClean="0">
                <a:solidFill>
                  <a:schemeClr val="bg1"/>
                </a:solidFill>
                <a:latin typeface="+mn-lt"/>
              </a:rPr>
              <a:t> </a:t>
            </a:r>
            <a:r>
              <a:rPr lang="en-US" altLang="it-IT" dirty="0">
                <a:solidFill>
                  <a:schemeClr val="bg1"/>
                </a:solidFill>
                <a:latin typeface="+mn-lt"/>
              </a:rPr>
              <a:t> </a:t>
            </a:r>
            <a:r>
              <a:rPr lang="en-US" altLang="it-IT" dirty="0" err="1">
                <a:solidFill>
                  <a:schemeClr val="bg1"/>
                </a:solidFill>
                <a:latin typeface="+mn-lt"/>
              </a:rPr>
              <a:t>InGOS</a:t>
            </a:r>
            <a:r>
              <a:rPr lang="en-US" altLang="it-IT" dirty="0">
                <a:solidFill>
                  <a:schemeClr val="bg1"/>
                </a:solidFill>
                <a:latin typeface="+mn-lt"/>
              </a:rPr>
              <a:t> 2nd Periodic Meeting</a:t>
            </a:r>
            <a:endParaRPr lang="en-GB" altLang="it-IT" dirty="0" smtClean="0">
              <a:solidFill>
                <a:schemeClr val="bg1"/>
              </a:solidFill>
              <a:latin typeface="+mn-lt"/>
            </a:endParaRPr>
          </a:p>
        </p:txBody>
      </p:sp>
      <p:sp>
        <p:nvSpPr>
          <p:cNvPr id="6" name="Rectangle 23"/>
          <p:cNvSpPr txBox="1">
            <a:spLocks noChangeArrowheads="1"/>
          </p:cNvSpPr>
          <p:nvPr/>
        </p:nvSpPr>
        <p:spPr bwMode="auto">
          <a:xfrm>
            <a:off x="4881563" y="6648450"/>
            <a:ext cx="4262437" cy="220663"/>
          </a:xfrm>
          <a:prstGeom prst="rect">
            <a:avLst/>
          </a:prstGeom>
          <a:solidFill>
            <a:srgbClr val="004494"/>
          </a:solidFill>
          <a:ln>
            <a:noFill/>
          </a:ln>
          <a:effectLst/>
          <a:extLst>
            <a:ext uri="{FAA26D3D-D897-4be2-8F04-BA451C77F1D7}"/>
          </a:extLst>
        </p:spPr>
        <p:txBody>
          <a:bodyPr lIns="0" tIns="18000" rIns="36000" bIns="18000">
            <a:spAutoFit/>
          </a:bodyPr>
          <a:lstStyle>
            <a:defPPr>
              <a:defRPr lang="en-US"/>
            </a:defPPr>
            <a:lvl1pPr algn="r" rtl="0" eaLnBrk="0" fontAlgn="base" hangingPunct="0">
              <a:spcBef>
                <a:spcPct val="0"/>
              </a:spcBef>
              <a:spcAft>
                <a:spcPct val="0"/>
              </a:spcAft>
              <a:defRPr sz="1200" b="0" kern="1200">
                <a:solidFill>
                  <a:srgbClr val="0F5494"/>
                </a:solidFill>
                <a:latin typeface="Verdana" pitchFamily="34" charset="0"/>
                <a:ea typeface="MS PGothic" pitchFamily="34" charset="-128"/>
                <a:cs typeface="+mn-cs"/>
              </a:defRPr>
            </a:lvl1pPr>
            <a:lvl2pPr marL="742950" indent="-28575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2pPr>
            <a:lvl3pPr marL="1143000" indent="-22860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3pPr>
            <a:lvl4pPr marL="1600200" indent="-22860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4pPr>
            <a:lvl5pPr marL="2057400" indent="-22860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5pPr>
            <a:lvl6pPr marL="25146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6pPr>
            <a:lvl7pPr marL="29718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7pPr>
            <a:lvl8pPr marL="34290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8pPr>
            <a:lvl9pPr marL="38862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9pPr>
          </a:lstStyle>
          <a:p>
            <a:pPr eaLnBrk="1" hangingPunct="1">
              <a:defRPr/>
            </a:pPr>
            <a:r>
              <a:rPr lang="en-US" altLang="it-IT" dirty="0" smtClean="0">
                <a:solidFill>
                  <a:schemeClr val="bg1"/>
                </a:solidFill>
                <a:latin typeface="Arial" charset="0"/>
              </a:rPr>
              <a:t>Firenze, 14-16 October 2014                                                 </a:t>
            </a:r>
            <a:fld id="{F05033B7-C38C-4C35-9939-5DB14AF843DE}" type="slidenum">
              <a:rPr lang="en-US" altLang="it-IT" smtClean="0">
                <a:solidFill>
                  <a:schemeClr val="bg1"/>
                </a:solidFill>
                <a:latin typeface="+mn-lt"/>
              </a:rPr>
              <a:pPr eaLnBrk="1" hangingPunct="1">
                <a:defRPr/>
              </a:pPr>
              <a:t>6</a:t>
            </a:fld>
            <a:endParaRPr lang="en-GB" altLang="it-IT" dirty="0" smtClean="0">
              <a:solidFill>
                <a:schemeClr val="bg1"/>
              </a:solidFill>
              <a:latin typeface="+mn-lt"/>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2000" y="972000"/>
            <a:ext cx="8182800" cy="5697355"/>
          </a:xfrm>
          <a:prstGeom prst="rect">
            <a:avLst/>
          </a:prstGeom>
        </p:spPr>
      </p:pic>
    </p:spTree>
    <p:extLst>
      <p:ext uri="{BB962C8B-B14F-4D97-AF65-F5344CB8AC3E}">
        <p14:creationId xmlns:p14="http://schemas.microsoft.com/office/powerpoint/2010/main" val="135121347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888" y="84138"/>
            <a:ext cx="8878887" cy="430212"/>
          </a:xfrm>
        </p:spPr>
        <p:txBody>
          <a:bodyPr/>
          <a:lstStyle/>
          <a:p>
            <a:pPr>
              <a:defRPr/>
            </a:pPr>
            <a:r>
              <a:rPr lang="it-IT" dirty="0" smtClean="0"/>
              <a:t>European N</a:t>
            </a:r>
            <a:r>
              <a:rPr lang="it-IT" baseline="-25000" dirty="0" smtClean="0"/>
              <a:t>2</a:t>
            </a:r>
            <a:r>
              <a:rPr lang="it-IT" dirty="0" smtClean="0"/>
              <a:t>O emissions 2010-2011 S3</a:t>
            </a:r>
            <a:endParaRPr lang="it-IT" dirty="0"/>
          </a:p>
        </p:txBody>
      </p:sp>
      <p:sp>
        <p:nvSpPr>
          <p:cNvPr id="8" name="Rectangle 23"/>
          <p:cNvSpPr txBox="1">
            <a:spLocks noChangeArrowheads="1"/>
          </p:cNvSpPr>
          <p:nvPr/>
        </p:nvSpPr>
        <p:spPr bwMode="auto">
          <a:xfrm>
            <a:off x="0" y="6648450"/>
            <a:ext cx="4262162" cy="221018"/>
          </a:xfrm>
          <a:prstGeom prst="rect">
            <a:avLst/>
          </a:prstGeom>
          <a:solidFill>
            <a:srgbClr val="004494"/>
          </a:solidFill>
          <a:ln>
            <a:noFill/>
          </a:ln>
          <a:effectLst/>
          <a:extLst>
            <a:ext uri="{FAA26D3D-D897-4be2-8F04-BA451C77F1D7}"/>
          </a:extLst>
        </p:spPr>
        <p:txBody>
          <a:bodyPr wrap="square" lIns="36000" tIns="18000" rIns="0" bIns="18000">
            <a:spAutoFit/>
          </a:bodyPr>
          <a:lstStyle>
            <a:defPPr>
              <a:defRPr lang="en-US"/>
            </a:defPPr>
            <a:lvl1pPr algn="r" rtl="0" eaLnBrk="0" fontAlgn="base" hangingPunct="0">
              <a:spcBef>
                <a:spcPct val="0"/>
              </a:spcBef>
              <a:spcAft>
                <a:spcPct val="0"/>
              </a:spcAft>
              <a:defRPr sz="1200" b="0" kern="1200">
                <a:solidFill>
                  <a:srgbClr val="0F5494"/>
                </a:solidFill>
                <a:latin typeface="Verdana" pitchFamily="34" charset="0"/>
                <a:ea typeface="MS PGothic" pitchFamily="34" charset="-128"/>
                <a:cs typeface="+mn-cs"/>
              </a:defRPr>
            </a:lvl1pPr>
            <a:lvl2pPr marL="742950" indent="-28575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2pPr>
            <a:lvl3pPr marL="1143000" indent="-22860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3pPr>
            <a:lvl4pPr marL="1600200" indent="-22860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4pPr>
            <a:lvl5pPr marL="2057400" indent="-22860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5pPr>
            <a:lvl6pPr marL="25146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6pPr>
            <a:lvl7pPr marL="29718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7pPr>
            <a:lvl8pPr marL="34290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8pPr>
            <a:lvl9pPr marL="38862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9pPr>
          </a:lstStyle>
          <a:p>
            <a:pPr algn="l" eaLnBrk="1" hangingPunct="1">
              <a:defRPr/>
            </a:pPr>
            <a:r>
              <a:rPr lang="en-US" altLang="it-IT" dirty="0" smtClean="0">
                <a:solidFill>
                  <a:schemeClr val="bg1"/>
                </a:solidFill>
                <a:latin typeface="+mn-lt"/>
              </a:rPr>
              <a:t> </a:t>
            </a:r>
            <a:r>
              <a:rPr lang="en-US" altLang="it-IT" dirty="0">
                <a:solidFill>
                  <a:schemeClr val="bg1"/>
                </a:solidFill>
                <a:latin typeface="+mn-lt"/>
              </a:rPr>
              <a:t> </a:t>
            </a:r>
            <a:r>
              <a:rPr lang="en-US" altLang="it-IT" dirty="0" err="1">
                <a:solidFill>
                  <a:schemeClr val="bg1"/>
                </a:solidFill>
                <a:latin typeface="+mn-lt"/>
              </a:rPr>
              <a:t>InGOS</a:t>
            </a:r>
            <a:r>
              <a:rPr lang="en-US" altLang="it-IT" dirty="0">
                <a:solidFill>
                  <a:schemeClr val="bg1"/>
                </a:solidFill>
                <a:latin typeface="+mn-lt"/>
              </a:rPr>
              <a:t> 2nd Periodic Meeting</a:t>
            </a:r>
            <a:endParaRPr lang="en-GB" altLang="it-IT" dirty="0" smtClean="0">
              <a:solidFill>
                <a:schemeClr val="bg1"/>
              </a:solidFill>
              <a:latin typeface="+mn-lt"/>
            </a:endParaRPr>
          </a:p>
        </p:txBody>
      </p:sp>
      <p:sp>
        <p:nvSpPr>
          <p:cNvPr id="6" name="Rectangle 23"/>
          <p:cNvSpPr txBox="1">
            <a:spLocks noChangeArrowheads="1"/>
          </p:cNvSpPr>
          <p:nvPr/>
        </p:nvSpPr>
        <p:spPr bwMode="auto">
          <a:xfrm>
            <a:off x="4881563" y="6648450"/>
            <a:ext cx="4262437" cy="220663"/>
          </a:xfrm>
          <a:prstGeom prst="rect">
            <a:avLst/>
          </a:prstGeom>
          <a:solidFill>
            <a:srgbClr val="004494"/>
          </a:solidFill>
          <a:ln>
            <a:noFill/>
          </a:ln>
          <a:effectLst/>
          <a:extLst>
            <a:ext uri="{FAA26D3D-D897-4be2-8F04-BA451C77F1D7}"/>
          </a:extLst>
        </p:spPr>
        <p:txBody>
          <a:bodyPr lIns="0" tIns="18000" rIns="36000" bIns="18000">
            <a:spAutoFit/>
          </a:bodyPr>
          <a:lstStyle>
            <a:defPPr>
              <a:defRPr lang="en-US"/>
            </a:defPPr>
            <a:lvl1pPr algn="r" rtl="0" eaLnBrk="0" fontAlgn="base" hangingPunct="0">
              <a:spcBef>
                <a:spcPct val="0"/>
              </a:spcBef>
              <a:spcAft>
                <a:spcPct val="0"/>
              </a:spcAft>
              <a:defRPr sz="1200" b="0" kern="1200">
                <a:solidFill>
                  <a:srgbClr val="0F5494"/>
                </a:solidFill>
                <a:latin typeface="Verdana" pitchFamily="34" charset="0"/>
                <a:ea typeface="MS PGothic" pitchFamily="34" charset="-128"/>
                <a:cs typeface="+mn-cs"/>
              </a:defRPr>
            </a:lvl1pPr>
            <a:lvl2pPr marL="742950" indent="-28575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2pPr>
            <a:lvl3pPr marL="1143000" indent="-22860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3pPr>
            <a:lvl4pPr marL="1600200" indent="-22860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4pPr>
            <a:lvl5pPr marL="2057400" indent="-22860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5pPr>
            <a:lvl6pPr marL="25146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6pPr>
            <a:lvl7pPr marL="29718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7pPr>
            <a:lvl8pPr marL="34290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8pPr>
            <a:lvl9pPr marL="38862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9pPr>
          </a:lstStyle>
          <a:p>
            <a:pPr eaLnBrk="1" hangingPunct="1">
              <a:defRPr/>
            </a:pPr>
            <a:r>
              <a:rPr lang="en-US" altLang="it-IT" dirty="0" smtClean="0">
                <a:solidFill>
                  <a:schemeClr val="bg1"/>
                </a:solidFill>
                <a:latin typeface="Arial" charset="0"/>
              </a:rPr>
              <a:t>Firenze, 14-16 October 2014                                                 </a:t>
            </a:r>
            <a:fld id="{F05033B7-C38C-4C35-9939-5DB14AF843DE}" type="slidenum">
              <a:rPr lang="en-US" altLang="it-IT" smtClean="0">
                <a:solidFill>
                  <a:schemeClr val="bg1"/>
                </a:solidFill>
                <a:latin typeface="+mn-lt"/>
              </a:rPr>
              <a:pPr eaLnBrk="1" hangingPunct="1">
                <a:defRPr/>
              </a:pPr>
              <a:t>7</a:t>
            </a:fld>
            <a:endParaRPr lang="en-GB" altLang="it-IT" dirty="0" smtClean="0">
              <a:solidFill>
                <a:schemeClr val="bg1"/>
              </a:solidFill>
              <a:latin typeface="+mn-lt"/>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2000" y="972000"/>
            <a:ext cx="8183875" cy="5688000"/>
          </a:xfrm>
          <a:prstGeom prst="rect">
            <a:avLst/>
          </a:prstGeom>
        </p:spPr>
      </p:pic>
    </p:spTree>
    <p:extLst>
      <p:ext uri="{BB962C8B-B14F-4D97-AF65-F5344CB8AC3E}">
        <p14:creationId xmlns:p14="http://schemas.microsoft.com/office/powerpoint/2010/main" val="306080916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888" y="84138"/>
            <a:ext cx="8878887" cy="430212"/>
          </a:xfrm>
        </p:spPr>
        <p:txBody>
          <a:bodyPr/>
          <a:lstStyle/>
          <a:p>
            <a:pPr>
              <a:defRPr/>
            </a:pPr>
            <a:r>
              <a:rPr lang="it-IT" dirty="0" smtClean="0"/>
              <a:t>Global N</a:t>
            </a:r>
            <a:r>
              <a:rPr lang="it-IT" baseline="-25000" dirty="0" smtClean="0"/>
              <a:t>2</a:t>
            </a:r>
            <a:r>
              <a:rPr lang="it-IT" dirty="0" smtClean="0"/>
              <a:t>O emissions 2010-2011 S2</a:t>
            </a:r>
            <a:endParaRPr lang="it-IT" dirty="0"/>
          </a:p>
        </p:txBody>
      </p:sp>
      <p:sp>
        <p:nvSpPr>
          <p:cNvPr id="8" name="Rectangle 23"/>
          <p:cNvSpPr txBox="1">
            <a:spLocks noChangeArrowheads="1"/>
          </p:cNvSpPr>
          <p:nvPr/>
        </p:nvSpPr>
        <p:spPr bwMode="auto">
          <a:xfrm>
            <a:off x="0" y="6648450"/>
            <a:ext cx="4262162" cy="221018"/>
          </a:xfrm>
          <a:prstGeom prst="rect">
            <a:avLst/>
          </a:prstGeom>
          <a:solidFill>
            <a:srgbClr val="004494"/>
          </a:solidFill>
          <a:ln>
            <a:noFill/>
          </a:ln>
          <a:effectLst/>
          <a:extLst>
            <a:ext uri="{FAA26D3D-D897-4be2-8F04-BA451C77F1D7}"/>
          </a:extLst>
        </p:spPr>
        <p:txBody>
          <a:bodyPr wrap="square" lIns="36000" tIns="18000" rIns="0" bIns="18000">
            <a:spAutoFit/>
          </a:bodyPr>
          <a:lstStyle>
            <a:defPPr>
              <a:defRPr lang="en-US"/>
            </a:defPPr>
            <a:lvl1pPr algn="r" rtl="0" eaLnBrk="0" fontAlgn="base" hangingPunct="0">
              <a:spcBef>
                <a:spcPct val="0"/>
              </a:spcBef>
              <a:spcAft>
                <a:spcPct val="0"/>
              </a:spcAft>
              <a:defRPr sz="1200" b="0" kern="1200">
                <a:solidFill>
                  <a:srgbClr val="0F5494"/>
                </a:solidFill>
                <a:latin typeface="Verdana" pitchFamily="34" charset="0"/>
                <a:ea typeface="MS PGothic" pitchFamily="34" charset="-128"/>
                <a:cs typeface="+mn-cs"/>
              </a:defRPr>
            </a:lvl1pPr>
            <a:lvl2pPr marL="742950" indent="-28575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2pPr>
            <a:lvl3pPr marL="1143000" indent="-22860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3pPr>
            <a:lvl4pPr marL="1600200" indent="-22860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4pPr>
            <a:lvl5pPr marL="2057400" indent="-22860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5pPr>
            <a:lvl6pPr marL="25146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6pPr>
            <a:lvl7pPr marL="29718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7pPr>
            <a:lvl8pPr marL="34290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8pPr>
            <a:lvl9pPr marL="38862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9pPr>
          </a:lstStyle>
          <a:p>
            <a:pPr algn="l" eaLnBrk="1" hangingPunct="1">
              <a:defRPr/>
            </a:pPr>
            <a:r>
              <a:rPr lang="en-US" altLang="it-IT" dirty="0" smtClean="0">
                <a:solidFill>
                  <a:schemeClr val="bg1"/>
                </a:solidFill>
                <a:latin typeface="+mn-lt"/>
              </a:rPr>
              <a:t> </a:t>
            </a:r>
            <a:r>
              <a:rPr lang="en-US" altLang="it-IT" dirty="0">
                <a:solidFill>
                  <a:schemeClr val="bg1"/>
                </a:solidFill>
                <a:latin typeface="+mn-lt"/>
              </a:rPr>
              <a:t> </a:t>
            </a:r>
            <a:r>
              <a:rPr lang="en-US" altLang="it-IT" dirty="0" err="1">
                <a:solidFill>
                  <a:schemeClr val="bg1"/>
                </a:solidFill>
                <a:latin typeface="+mn-lt"/>
              </a:rPr>
              <a:t>InGOS</a:t>
            </a:r>
            <a:r>
              <a:rPr lang="en-US" altLang="it-IT" dirty="0">
                <a:solidFill>
                  <a:schemeClr val="bg1"/>
                </a:solidFill>
                <a:latin typeface="+mn-lt"/>
              </a:rPr>
              <a:t> 2nd Periodic Meeting</a:t>
            </a:r>
            <a:endParaRPr lang="en-GB" altLang="it-IT" dirty="0" smtClean="0">
              <a:solidFill>
                <a:schemeClr val="bg1"/>
              </a:solidFill>
              <a:latin typeface="+mn-lt"/>
            </a:endParaRPr>
          </a:p>
        </p:txBody>
      </p:sp>
      <p:sp>
        <p:nvSpPr>
          <p:cNvPr id="6" name="Rectangle 23"/>
          <p:cNvSpPr txBox="1">
            <a:spLocks noChangeArrowheads="1"/>
          </p:cNvSpPr>
          <p:nvPr/>
        </p:nvSpPr>
        <p:spPr bwMode="auto">
          <a:xfrm>
            <a:off x="4881563" y="6648450"/>
            <a:ext cx="4262437" cy="220663"/>
          </a:xfrm>
          <a:prstGeom prst="rect">
            <a:avLst/>
          </a:prstGeom>
          <a:solidFill>
            <a:srgbClr val="004494"/>
          </a:solidFill>
          <a:ln>
            <a:noFill/>
          </a:ln>
          <a:effectLst/>
          <a:extLst>
            <a:ext uri="{FAA26D3D-D897-4be2-8F04-BA451C77F1D7}"/>
          </a:extLst>
        </p:spPr>
        <p:txBody>
          <a:bodyPr lIns="0" tIns="18000" rIns="36000" bIns="18000">
            <a:spAutoFit/>
          </a:bodyPr>
          <a:lstStyle>
            <a:defPPr>
              <a:defRPr lang="en-US"/>
            </a:defPPr>
            <a:lvl1pPr algn="r" rtl="0" eaLnBrk="0" fontAlgn="base" hangingPunct="0">
              <a:spcBef>
                <a:spcPct val="0"/>
              </a:spcBef>
              <a:spcAft>
                <a:spcPct val="0"/>
              </a:spcAft>
              <a:defRPr sz="1200" b="0" kern="1200">
                <a:solidFill>
                  <a:srgbClr val="0F5494"/>
                </a:solidFill>
                <a:latin typeface="Verdana" pitchFamily="34" charset="0"/>
                <a:ea typeface="MS PGothic" pitchFamily="34" charset="-128"/>
                <a:cs typeface="+mn-cs"/>
              </a:defRPr>
            </a:lvl1pPr>
            <a:lvl2pPr marL="742950" indent="-28575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2pPr>
            <a:lvl3pPr marL="1143000" indent="-22860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3pPr>
            <a:lvl4pPr marL="1600200" indent="-22860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4pPr>
            <a:lvl5pPr marL="2057400" indent="-22860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5pPr>
            <a:lvl6pPr marL="25146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6pPr>
            <a:lvl7pPr marL="29718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7pPr>
            <a:lvl8pPr marL="34290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8pPr>
            <a:lvl9pPr marL="38862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9pPr>
          </a:lstStyle>
          <a:p>
            <a:pPr eaLnBrk="1" hangingPunct="1">
              <a:defRPr/>
            </a:pPr>
            <a:r>
              <a:rPr lang="en-US" altLang="it-IT" dirty="0" smtClean="0">
                <a:solidFill>
                  <a:schemeClr val="bg1"/>
                </a:solidFill>
                <a:latin typeface="Arial" charset="0"/>
              </a:rPr>
              <a:t>Firenze, 14-16 October 2014                                                 </a:t>
            </a:r>
            <a:fld id="{F05033B7-C38C-4C35-9939-5DB14AF843DE}" type="slidenum">
              <a:rPr lang="en-US" altLang="it-IT" smtClean="0">
                <a:solidFill>
                  <a:schemeClr val="bg1"/>
                </a:solidFill>
                <a:latin typeface="+mn-lt"/>
              </a:rPr>
              <a:pPr eaLnBrk="1" hangingPunct="1">
                <a:defRPr/>
              </a:pPr>
              <a:t>8</a:t>
            </a:fld>
            <a:endParaRPr lang="en-GB" altLang="it-IT" dirty="0" smtClean="0">
              <a:solidFill>
                <a:schemeClr val="bg1"/>
              </a:solidFill>
              <a:latin typeface="+mn-lt"/>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2000" y="972000"/>
            <a:ext cx="8147695" cy="5688000"/>
          </a:xfrm>
          <a:prstGeom prst="rect">
            <a:avLst/>
          </a:prstGeom>
        </p:spPr>
      </p:pic>
      <p:sp>
        <p:nvSpPr>
          <p:cNvPr id="7" name="Text Box 4"/>
          <p:cNvSpPr txBox="1">
            <a:spLocks noChangeArrowheads="1"/>
          </p:cNvSpPr>
          <p:nvPr/>
        </p:nvSpPr>
        <p:spPr bwMode="auto">
          <a:xfrm>
            <a:off x="4049546" y="2061831"/>
            <a:ext cx="2868645" cy="553998"/>
          </a:xfrm>
          <a:prstGeom prst="rect">
            <a:avLst/>
          </a:prstGeom>
          <a:solidFill>
            <a:srgbClr val="C0C0C0"/>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175" eaLnBrk="0" hangingPunct="0">
              <a:lnSpc>
                <a:spcPts val="2400"/>
              </a:lnSpc>
              <a:buClr>
                <a:srgbClr val="37ACDE"/>
              </a:buClr>
              <a:buFont typeface="Verdana" pitchFamily="34" charset="0"/>
              <a:defRPr>
                <a:solidFill>
                  <a:srgbClr val="004494"/>
                </a:solidFill>
                <a:latin typeface="Verdana" pitchFamily="34" charset="0"/>
                <a:ea typeface="MS PGothic" pitchFamily="34" charset="-128"/>
              </a:defRPr>
            </a:lvl1pPr>
            <a:lvl2pPr marL="742950" indent="-285750" eaLnBrk="0" hangingPunct="0">
              <a:lnSpc>
                <a:spcPts val="2400"/>
              </a:lnSpc>
              <a:buClr>
                <a:srgbClr val="37ACDE"/>
              </a:buClr>
              <a:buFont typeface="Verdana" pitchFamily="34" charset="0"/>
              <a:buChar char="•"/>
              <a:defRPr>
                <a:solidFill>
                  <a:srgbClr val="004494"/>
                </a:solidFill>
                <a:latin typeface="Verdana" pitchFamily="34" charset="0"/>
                <a:ea typeface="MS PGothic" pitchFamily="34" charset="-128"/>
              </a:defRPr>
            </a:lvl2pPr>
            <a:lvl3pPr marL="1143000" indent="-228600" eaLnBrk="0" hangingPunct="0">
              <a:lnSpc>
                <a:spcPts val="2400"/>
              </a:lnSpc>
              <a:buClr>
                <a:srgbClr val="37ACDE"/>
              </a:buClr>
              <a:buFont typeface="Wingdings" pitchFamily="2" charset="2"/>
              <a:buChar char="§"/>
              <a:defRPr sz="1600">
                <a:solidFill>
                  <a:srgbClr val="004494"/>
                </a:solidFill>
                <a:latin typeface="Verdana" pitchFamily="34" charset="0"/>
                <a:ea typeface="MS PGothic" pitchFamily="34" charset="-128"/>
              </a:defRPr>
            </a:lvl3pPr>
            <a:lvl4pPr marL="1600200" indent="-228600" eaLnBrk="0" hangingPunct="0">
              <a:lnSpc>
                <a:spcPts val="2400"/>
              </a:lnSpc>
              <a:buClr>
                <a:srgbClr val="37ACDE"/>
              </a:buClr>
              <a:buFont typeface="Arial" charset="0"/>
              <a:buChar char="•"/>
              <a:defRPr sz="1600">
                <a:solidFill>
                  <a:srgbClr val="004494"/>
                </a:solidFill>
                <a:latin typeface="Verdana" pitchFamily="34" charset="0"/>
                <a:ea typeface="MS PGothic" pitchFamily="34" charset="-128"/>
              </a:defRPr>
            </a:lvl4pPr>
            <a:lvl5pPr marL="2057400" indent="-228600" eaLnBrk="0" hangingPunct="0">
              <a:lnSpc>
                <a:spcPts val="2400"/>
              </a:lnSpc>
              <a:buClr>
                <a:srgbClr val="37ACDE"/>
              </a:buClr>
              <a:buFont typeface="Verdana" pitchFamily="34" charset="0"/>
              <a:buChar char="–"/>
              <a:defRPr sz="1600">
                <a:solidFill>
                  <a:srgbClr val="004494"/>
                </a:solidFill>
                <a:latin typeface="Verdana" pitchFamily="34" charset="0"/>
                <a:ea typeface="MS PGothic" pitchFamily="34" charset="-128"/>
              </a:defRPr>
            </a:lvl5pPr>
            <a:lvl6pPr marL="2514600" indent="-228600" eaLnBrk="0" fontAlgn="base" hangingPunct="0">
              <a:lnSpc>
                <a:spcPts val="2400"/>
              </a:lnSpc>
              <a:spcBef>
                <a:spcPct val="0"/>
              </a:spcBef>
              <a:spcAft>
                <a:spcPct val="0"/>
              </a:spcAft>
              <a:buClr>
                <a:srgbClr val="37ACDE"/>
              </a:buClr>
              <a:buFont typeface="Verdana" pitchFamily="34" charset="0"/>
              <a:buChar char="–"/>
              <a:defRPr sz="1600">
                <a:solidFill>
                  <a:srgbClr val="004494"/>
                </a:solidFill>
                <a:latin typeface="Verdana" pitchFamily="34" charset="0"/>
                <a:ea typeface="MS PGothic" pitchFamily="34" charset="-128"/>
              </a:defRPr>
            </a:lvl6pPr>
            <a:lvl7pPr marL="2971800" indent="-228600" eaLnBrk="0" fontAlgn="base" hangingPunct="0">
              <a:lnSpc>
                <a:spcPts val="2400"/>
              </a:lnSpc>
              <a:spcBef>
                <a:spcPct val="0"/>
              </a:spcBef>
              <a:spcAft>
                <a:spcPct val="0"/>
              </a:spcAft>
              <a:buClr>
                <a:srgbClr val="37ACDE"/>
              </a:buClr>
              <a:buFont typeface="Verdana" pitchFamily="34" charset="0"/>
              <a:buChar char="–"/>
              <a:defRPr sz="1600">
                <a:solidFill>
                  <a:srgbClr val="004494"/>
                </a:solidFill>
                <a:latin typeface="Verdana" pitchFamily="34" charset="0"/>
                <a:ea typeface="MS PGothic" pitchFamily="34" charset="-128"/>
              </a:defRPr>
            </a:lvl7pPr>
            <a:lvl8pPr marL="3429000" indent="-228600" eaLnBrk="0" fontAlgn="base" hangingPunct="0">
              <a:lnSpc>
                <a:spcPts val="2400"/>
              </a:lnSpc>
              <a:spcBef>
                <a:spcPct val="0"/>
              </a:spcBef>
              <a:spcAft>
                <a:spcPct val="0"/>
              </a:spcAft>
              <a:buClr>
                <a:srgbClr val="37ACDE"/>
              </a:buClr>
              <a:buFont typeface="Verdana" pitchFamily="34" charset="0"/>
              <a:buChar char="–"/>
              <a:defRPr sz="1600">
                <a:solidFill>
                  <a:srgbClr val="004494"/>
                </a:solidFill>
                <a:latin typeface="Verdana" pitchFamily="34" charset="0"/>
                <a:ea typeface="MS PGothic" pitchFamily="34" charset="-128"/>
              </a:defRPr>
            </a:lvl8pPr>
            <a:lvl9pPr marL="3886200" indent="-228600" eaLnBrk="0" fontAlgn="base" hangingPunct="0">
              <a:lnSpc>
                <a:spcPts val="2400"/>
              </a:lnSpc>
              <a:spcBef>
                <a:spcPct val="0"/>
              </a:spcBef>
              <a:spcAft>
                <a:spcPct val="0"/>
              </a:spcAft>
              <a:buClr>
                <a:srgbClr val="37ACDE"/>
              </a:buClr>
              <a:buFont typeface="Verdana" pitchFamily="34" charset="0"/>
              <a:buChar char="–"/>
              <a:defRPr sz="1600">
                <a:solidFill>
                  <a:srgbClr val="004494"/>
                </a:solidFill>
                <a:latin typeface="Verdana" pitchFamily="34" charset="0"/>
                <a:ea typeface="MS PGothic" pitchFamily="34" charset="-128"/>
              </a:defRPr>
            </a:lvl9pPr>
          </a:lstStyle>
          <a:p>
            <a:pPr eaLnBrk="1" hangingPunct="1">
              <a:lnSpc>
                <a:spcPct val="100000"/>
              </a:lnSpc>
              <a:spcBef>
                <a:spcPct val="50000"/>
              </a:spcBef>
              <a:buClrTx/>
            </a:pPr>
            <a:r>
              <a:rPr lang="en-US" altLang="it-IT" sz="1200" dirty="0" smtClean="0">
                <a:solidFill>
                  <a:schemeClr val="tx1"/>
                </a:solidFill>
                <a:cs typeface="Arial" charset="0"/>
              </a:rPr>
              <a:t>TM5</a:t>
            </a:r>
            <a:r>
              <a:rPr lang="en-US" altLang="it-IT" sz="1200" dirty="0">
                <a:solidFill>
                  <a:schemeClr val="tx1"/>
                </a:solidFill>
                <a:cs typeface="Arial" charset="0"/>
              </a:rPr>
              <a:t> </a:t>
            </a:r>
            <a:r>
              <a:rPr lang="en-US" altLang="it-IT" sz="1200" dirty="0" smtClean="0">
                <a:solidFill>
                  <a:schemeClr val="tx1"/>
                </a:solidFill>
                <a:cs typeface="Arial" charset="0"/>
              </a:rPr>
              <a:t>a priori: </a:t>
            </a:r>
          </a:p>
          <a:p>
            <a:pPr eaLnBrk="1" hangingPunct="1">
              <a:lnSpc>
                <a:spcPct val="100000"/>
              </a:lnSpc>
              <a:spcBef>
                <a:spcPct val="50000"/>
              </a:spcBef>
              <a:buClrTx/>
            </a:pPr>
            <a:r>
              <a:rPr lang="en-US" altLang="it-IT" sz="1200" dirty="0" smtClean="0">
                <a:solidFill>
                  <a:schemeClr val="tx1"/>
                </a:solidFill>
                <a:cs typeface="Arial" charset="0"/>
              </a:rPr>
              <a:t>global total: 24.0 </a:t>
            </a:r>
            <a:r>
              <a:rPr lang="en-US" altLang="it-IT" sz="1200" dirty="0" err="1" smtClean="0">
                <a:solidFill>
                  <a:schemeClr val="tx1"/>
                </a:solidFill>
                <a:cs typeface="Arial" charset="0"/>
              </a:rPr>
              <a:t>Tg</a:t>
            </a:r>
            <a:r>
              <a:rPr lang="en-US" altLang="it-IT" sz="1200" dirty="0" smtClean="0">
                <a:solidFill>
                  <a:schemeClr val="tx1"/>
                </a:solidFill>
                <a:cs typeface="Arial" charset="0"/>
              </a:rPr>
              <a:t> N2O yr</a:t>
            </a:r>
            <a:r>
              <a:rPr lang="en-US" altLang="it-IT" sz="1200" baseline="30000" dirty="0" smtClean="0">
                <a:solidFill>
                  <a:schemeClr val="tx1"/>
                </a:solidFill>
                <a:cs typeface="Arial" charset="0"/>
              </a:rPr>
              <a:t>-1</a:t>
            </a:r>
          </a:p>
        </p:txBody>
      </p:sp>
      <p:sp>
        <p:nvSpPr>
          <p:cNvPr id="9" name="Text Box 4"/>
          <p:cNvSpPr txBox="1">
            <a:spLocks noChangeArrowheads="1"/>
          </p:cNvSpPr>
          <p:nvPr/>
        </p:nvSpPr>
        <p:spPr bwMode="auto">
          <a:xfrm>
            <a:off x="4049546" y="4034718"/>
            <a:ext cx="2868645" cy="553998"/>
          </a:xfrm>
          <a:prstGeom prst="rect">
            <a:avLst/>
          </a:prstGeom>
          <a:solidFill>
            <a:srgbClr val="C0C0C0"/>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175" eaLnBrk="0" hangingPunct="0">
              <a:lnSpc>
                <a:spcPts val="2400"/>
              </a:lnSpc>
              <a:buClr>
                <a:srgbClr val="37ACDE"/>
              </a:buClr>
              <a:buFont typeface="Verdana" pitchFamily="34" charset="0"/>
              <a:defRPr>
                <a:solidFill>
                  <a:srgbClr val="004494"/>
                </a:solidFill>
                <a:latin typeface="Verdana" pitchFamily="34" charset="0"/>
                <a:ea typeface="MS PGothic" pitchFamily="34" charset="-128"/>
              </a:defRPr>
            </a:lvl1pPr>
            <a:lvl2pPr marL="742950" indent="-285750" eaLnBrk="0" hangingPunct="0">
              <a:lnSpc>
                <a:spcPts val="2400"/>
              </a:lnSpc>
              <a:buClr>
                <a:srgbClr val="37ACDE"/>
              </a:buClr>
              <a:buFont typeface="Verdana" pitchFamily="34" charset="0"/>
              <a:buChar char="•"/>
              <a:defRPr>
                <a:solidFill>
                  <a:srgbClr val="004494"/>
                </a:solidFill>
                <a:latin typeface="Verdana" pitchFamily="34" charset="0"/>
                <a:ea typeface="MS PGothic" pitchFamily="34" charset="-128"/>
              </a:defRPr>
            </a:lvl2pPr>
            <a:lvl3pPr marL="1143000" indent="-228600" eaLnBrk="0" hangingPunct="0">
              <a:lnSpc>
                <a:spcPts val="2400"/>
              </a:lnSpc>
              <a:buClr>
                <a:srgbClr val="37ACDE"/>
              </a:buClr>
              <a:buFont typeface="Wingdings" pitchFamily="2" charset="2"/>
              <a:buChar char="§"/>
              <a:defRPr sz="1600">
                <a:solidFill>
                  <a:srgbClr val="004494"/>
                </a:solidFill>
                <a:latin typeface="Verdana" pitchFamily="34" charset="0"/>
                <a:ea typeface="MS PGothic" pitchFamily="34" charset="-128"/>
              </a:defRPr>
            </a:lvl3pPr>
            <a:lvl4pPr marL="1600200" indent="-228600" eaLnBrk="0" hangingPunct="0">
              <a:lnSpc>
                <a:spcPts val="2400"/>
              </a:lnSpc>
              <a:buClr>
                <a:srgbClr val="37ACDE"/>
              </a:buClr>
              <a:buFont typeface="Arial" charset="0"/>
              <a:buChar char="•"/>
              <a:defRPr sz="1600">
                <a:solidFill>
                  <a:srgbClr val="004494"/>
                </a:solidFill>
                <a:latin typeface="Verdana" pitchFamily="34" charset="0"/>
                <a:ea typeface="MS PGothic" pitchFamily="34" charset="-128"/>
              </a:defRPr>
            </a:lvl4pPr>
            <a:lvl5pPr marL="2057400" indent="-228600" eaLnBrk="0" hangingPunct="0">
              <a:lnSpc>
                <a:spcPts val="2400"/>
              </a:lnSpc>
              <a:buClr>
                <a:srgbClr val="37ACDE"/>
              </a:buClr>
              <a:buFont typeface="Verdana" pitchFamily="34" charset="0"/>
              <a:buChar char="–"/>
              <a:defRPr sz="1600">
                <a:solidFill>
                  <a:srgbClr val="004494"/>
                </a:solidFill>
                <a:latin typeface="Verdana" pitchFamily="34" charset="0"/>
                <a:ea typeface="MS PGothic" pitchFamily="34" charset="-128"/>
              </a:defRPr>
            </a:lvl5pPr>
            <a:lvl6pPr marL="2514600" indent="-228600" eaLnBrk="0" fontAlgn="base" hangingPunct="0">
              <a:lnSpc>
                <a:spcPts val="2400"/>
              </a:lnSpc>
              <a:spcBef>
                <a:spcPct val="0"/>
              </a:spcBef>
              <a:spcAft>
                <a:spcPct val="0"/>
              </a:spcAft>
              <a:buClr>
                <a:srgbClr val="37ACDE"/>
              </a:buClr>
              <a:buFont typeface="Verdana" pitchFamily="34" charset="0"/>
              <a:buChar char="–"/>
              <a:defRPr sz="1600">
                <a:solidFill>
                  <a:srgbClr val="004494"/>
                </a:solidFill>
                <a:latin typeface="Verdana" pitchFamily="34" charset="0"/>
                <a:ea typeface="MS PGothic" pitchFamily="34" charset="-128"/>
              </a:defRPr>
            </a:lvl6pPr>
            <a:lvl7pPr marL="2971800" indent="-228600" eaLnBrk="0" fontAlgn="base" hangingPunct="0">
              <a:lnSpc>
                <a:spcPts val="2400"/>
              </a:lnSpc>
              <a:spcBef>
                <a:spcPct val="0"/>
              </a:spcBef>
              <a:spcAft>
                <a:spcPct val="0"/>
              </a:spcAft>
              <a:buClr>
                <a:srgbClr val="37ACDE"/>
              </a:buClr>
              <a:buFont typeface="Verdana" pitchFamily="34" charset="0"/>
              <a:buChar char="–"/>
              <a:defRPr sz="1600">
                <a:solidFill>
                  <a:srgbClr val="004494"/>
                </a:solidFill>
                <a:latin typeface="Verdana" pitchFamily="34" charset="0"/>
                <a:ea typeface="MS PGothic" pitchFamily="34" charset="-128"/>
              </a:defRPr>
            </a:lvl7pPr>
            <a:lvl8pPr marL="3429000" indent="-228600" eaLnBrk="0" fontAlgn="base" hangingPunct="0">
              <a:lnSpc>
                <a:spcPts val="2400"/>
              </a:lnSpc>
              <a:spcBef>
                <a:spcPct val="0"/>
              </a:spcBef>
              <a:spcAft>
                <a:spcPct val="0"/>
              </a:spcAft>
              <a:buClr>
                <a:srgbClr val="37ACDE"/>
              </a:buClr>
              <a:buFont typeface="Verdana" pitchFamily="34" charset="0"/>
              <a:buChar char="–"/>
              <a:defRPr sz="1600">
                <a:solidFill>
                  <a:srgbClr val="004494"/>
                </a:solidFill>
                <a:latin typeface="Verdana" pitchFamily="34" charset="0"/>
                <a:ea typeface="MS PGothic" pitchFamily="34" charset="-128"/>
              </a:defRPr>
            </a:lvl8pPr>
            <a:lvl9pPr marL="3886200" indent="-228600" eaLnBrk="0" fontAlgn="base" hangingPunct="0">
              <a:lnSpc>
                <a:spcPts val="2400"/>
              </a:lnSpc>
              <a:spcBef>
                <a:spcPct val="0"/>
              </a:spcBef>
              <a:spcAft>
                <a:spcPct val="0"/>
              </a:spcAft>
              <a:buClr>
                <a:srgbClr val="37ACDE"/>
              </a:buClr>
              <a:buFont typeface="Verdana" pitchFamily="34" charset="0"/>
              <a:buChar char="–"/>
              <a:defRPr sz="1600">
                <a:solidFill>
                  <a:srgbClr val="004494"/>
                </a:solidFill>
                <a:latin typeface="Verdana" pitchFamily="34" charset="0"/>
                <a:ea typeface="MS PGothic" pitchFamily="34" charset="-128"/>
              </a:defRPr>
            </a:lvl9pPr>
          </a:lstStyle>
          <a:p>
            <a:pPr eaLnBrk="1" hangingPunct="1">
              <a:lnSpc>
                <a:spcPct val="100000"/>
              </a:lnSpc>
              <a:spcBef>
                <a:spcPct val="50000"/>
              </a:spcBef>
              <a:buClrTx/>
            </a:pPr>
            <a:r>
              <a:rPr lang="en-US" altLang="it-IT" sz="1200" dirty="0" smtClean="0">
                <a:solidFill>
                  <a:schemeClr val="tx1"/>
                </a:solidFill>
                <a:cs typeface="Arial" charset="0"/>
              </a:rPr>
              <a:t>TM5</a:t>
            </a:r>
            <a:r>
              <a:rPr lang="en-US" altLang="it-IT" sz="1200" dirty="0">
                <a:solidFill>
                  <a:schemeClr val="tx1"/>
                </a:solidFill>
                <a:cs typeface="Arial" charset="0"/>
              </a:rPr>
              <a:t> </a:t>
            </a:r>
            <a:r>
              <a:rPr lang="en-US" altLang="it-IT" sz="1200" dirty="0" smtClean="0">
                <a:solidFill>
                  <a:schemeClr val="tx1"/>
                </a:solidFill>
                <a:cs typeface="Arial" charset="0"/>
              </a:rPr>
              <a:t>S2-N2O: </a:t>
            </a:r>
          </a:p>
          <a:p>
            <a:pPr eaLnBrk="1" hangingPunct="1">
              <a:lnSpc>
                <a:spcPct val="100000"/>
              </a:lnSpc>
              <a:spcBef>
                <a:spcPct val="50000"/>
              </a:spcBef>
              <a:buClrTx/>
            </a:pPr>
            <a:r>
              <a:rPr lang="en-US" altLang="it-IT" sz="1200" dirty="0" smtClean="0">
                <a:solidFill>
                  <a:schemeClr val="tx1"/>
                </a:solidFill>
                <a:cs typeface="Arial" charset="0"/>
              </a:rPr>
              <a:t>global total: 25.7 </a:t>
            </a:r>
            <a:r>
              <a:rPr lang="en-US" altLang="it-IT" sz="1200" dirty="0" err="1" smtClean="0">
                <a:solidFill>
                  <a:schemeClr val="tx1"/>
                </a:solidFill>
                <a:cs typeface="Arial" charset="0"/>
              </a:rPr>
              <a:t>Tg</a:t>
            </a:r>
            <a:r>
              <a:rPr lang="en-US" altLang="it-IT" sz="1200" dirty="0" smtClean="0">
                <a:solidFill>
                  <a:schemeClr val="tx1"/>
                </a:solidFill>
                <a:cs typeface="Arial" charset="0"/>
              </a:rPr>
              <a:t> N2O yr</a:t>
            </a:r>
            <a:r>
              <a:rPr lang="en-US" altLang="it-IT" sz="1200" baseline="30000" dirty="0" smtClean="0">
                <a:solidFill>
                  <a:schemeClr val="tx1"/>
                </a:solidFill>
                <a:cs typeface="Arial" charset="0"/>
              </a:rPr>
              <a:t>-1</a:t>
            </a:r>
          </a:p>
        </p:txBody>
      </p:sp>
      <p:sp>
        <p:nvSpPr>
          <p:cNvPr id="10" name="Text Box 4"/>
          <p:cNvSpPr txBox="1">
            <a:spLocks noChangeArrowheads="1"/>
          </p:cNvSpPr>
          <p:nvPr/>
        </p:nvSpPr>
        <p:spPr bwMode="auto">
          <a:xfrm>
            <a:off x="4049545" y="5924478"/>
            <a:ext cx="2868645" cy="553998"/>
          </a:xfrm>
          <a:prstGeom prst="rect">
            <a:avLst/>
          </a:prstGeom>
          <a:solidFill>
            <a:srgbClr val="C0C0C0"/>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175" eaLnBrk="0" hangingPunct="0">
              <a:lnSpc>
                <a:spcPts val="2400"/>
              </a:lnSpc>
              <a:buClr>
                <a:srgbClr val="37ACDE"/>
              </a:buClr>
              <a:buFont typeface="Verdana" pitchFamily="34" charset="0"/>
              <a:defRPr>
                <a:solidFill>
                  <a:srgbClr val="004494"/>
                </a:solidFill>
                <a:latin typeface="Verdana" pitchFamily="34" charset="0"/>
                <a:ea typeface="MS PGothic" pitchFamily="34" charset="-128"/>
              </a:defRPr>
            </a:lvl1pPr>
            <a:lvl2pPr marL="742950" indent="-285750" eaLnBrk="0" hangingPunct="0">
              <a:lnSpc>
                <a:spcPts val="2400"/>
              </a:lnSpc>
              <a:buClr>
                <a:srgbClr val="37ACDE"/>
              </a:buClr>
              <a:buFont typeface="Verdana" pitchFamily="34" charset="0"/>
              <a:buChar char="•"/>
              <a:defRPr>
                <a:solidFill>
                  <a:srgbClr val="004494"/>
                </a:solidFill>
                <a:latin typeface="Verdana" pitchFamily="34" charset="0"/>
                <a:ea typeface="MS PGothic" pitchFamily="34" charset="-128"/>
              </a:defRPr>
            </a:lvl2pPr>
            <a:lvl3pPr marL="1143000" indent="-228600" eaLnBrk="0" hangingPunct="0">
              <a:lnSpc>
                <a:spcPts val="2400"/>
              </a:lnSpc>
              <a:buClr>
                <a:srgbClr val="37ACDE"/>
              </a:buClr>
              <a:buFont typeface="Wingdings" pitchFamily="2" charset="2"/>
              <a:buChar char="§"/>
              <a:defRPr sz="1600">
                <a:solidFill>
                  <a:srgbClr val="004494"/>
                </a:solidFill>
                <a:latin typeface="Verdana" pitchFamily="34" charset="0"/>
                <a:ea typeface="MS PGothic" pitchFamily="34" charset="-128"/>
              </a:defRPr>
            </a:lvl3pPr>
            <a:lvl4pPr marL="1600200" indent="-228600" eaLnBrk="0" hangingPunct="0">
              <a:lnSpc>
                <a:spcPts val="2400"/>
              </a:lnSpc>
              <a:buClr>
                <a:srgbClr val="37ACDE"/>
              </a:buClr>
              <a:buFont typeface="Arial" charset="0"/>
              <a:buChar char="•"/>
              <a:defRPr sz="1600">
                <a:solidFill>
                  <a:srgbClr val="004494"/>
                </a:solidFill>
                <a:latin typeface="Verdana" pitchFamily="34" charset="0"/>
                <a:ea typeface="MS PGothic" pitchFamily="34" charset="-128"/>
              </a:defRPr>
            </a:lvl4pPr>
            <a:lvl5pPr marL="2057400" indent="-228600" eaLnBrk="0" hangingPunct="0">
              <a:lnSpc>
                <a:spcPts val="2400"/>
              </a:lnSpc>
              <a:buClr>
                <a:srgbClr val="37ACDE"/>
              </a:buClr>
              <a:buFont typeface="Verdana" pitchFamily="34" charset="0"/>
              <a:buChar char="–"/>
              <a:defRPr sz="1600">
                <a:solidFill>
                  <a:srgbClr val="004494"/>
                </a:solidFill>
                <a:latin typeface="Verdana" pitchFamily="34" charset="0"/>
                <a:ea typeface="MS PGothic" pitchFamily="34" charset="-128"/>
              </a:defRPr>
            </a:lvl5pPr>
            <a:lvl6pPr marL="2514600" indent="-228600" eaLnBrk="0" fontAlgn="base" hangingPunct="0">
              <a:lnSpc>
                <a:spcPts val="2400"/>
              </a:lnSpc>
              <a:spcBef>
                <a:spcPct val="0"/>
              </a:spcBef>
              <a:spcAft>
                <a:spcPct val="0"/>
              </a:spcAft>
              <a:buClr>
                <a:srgbClr val="37ACDE"/>
              </a:buClr>
              <a:buFont typeface="Verdana" pitchFamily="34" charset="0"/>
              <a:buChar char="–"/>
              <a:defRPr sz="1600">
                <a:solidFill>
                  <a:srgbClr val="004494"/>
                </a:solidFill>
                <a:latin typeface="Verdana" pitchFamily="34" charset="0"/>
                <a:ea typeface="MS PGothic" pitchFamily="34" charset="-128"/>
              </a:defRPr>
            </a:lvl6pPr>
            <a:lvl7pPr marL="2971800" indent="-228600" eaLnBrk="0" fontAlgn="base" hangingPunct="0">
              <a:lnSpc>
                <a:spcPts val="2400"/>
              </a:lnSpc>
              <a:spcBef>
                <a:spcPct val="0"/>
              </a:spcBef>
              <a:spcAft>
                <a:spcPct val="0"/>
              </a:spcAft>
              <a:buClr>
                <a:srgbClr val="37ACDE"/>
              </a:buClr>
              <a:buFont typeface="Verdana" pitchFamily="34" charset="0"/>
              <a:buChar char="–"/>
              <a:defRPr sz="1600">
                <a:solidFill>
                  <a:srgbClr val="004494"/>
                </a:solidFill>
                <a:latin typeface="Verdana" pitchFamily="34" charset="0"/>
                <a:ea typeface="MS PGothic" pitchFamily="34" charset="-128"/>
              </a:defRPr>
            </a:lvl7pPr>
            <a:lvl8pPr marL="3429000" indent="-228600" eaLnBrk="0" fontAlgn="base" hangingPunct="0">
              <a:lnSpc>
                <a:spcPts val="2400"/>
              </a:lnSpc>
              <a:spcBef>
                <a:spcPct val="0"/>
              </a:spcBef>
              <a:spcAft>
                <a:spcPct val="0"/>
              </a:spcAft>
              <a:buClr>
                <a:srgbClr val="37ACDE"/>
              </a:buClr>
              <a:buFont typeface="Verdana" pitchFamily="34" charset="0"/>
              <a:buChar char="–"/>
              <a:defRPr sz="1600">
                <a:solidFill>
                  <a:srgbClr val="004494"/>
                </a:solidFill>
                <a:latin typeface="Verdana" pitchFamily="34" charset="0"/>
                <a:ea typeface="MS PGothic" pitchFamily="34" charset="-128"/>
              </a:defRPr>
            </a:lvl8pPr>
            <a:lvl9pPr marL="3886200" indent="-228600" eaLnBrk="0" fontAlgn="base" hangingPunct="0">
              <a:lnSpc>
                <a:spcPts val="2400"/>
              </a:lnSpc>
              <a:spcBef>
                <a:spcPct val="0"/>
              </a:spcBef>
              <a:spcAft>
                <a:spcPct val="0"/>
              </a:spcAft>
              <a:buClr>
                <a:srgbClr val="37ACDE"/>
              </a:buClr>
              <a:buFont typeface="Verdana" pitchFamily="34" charset="0"/>
              <a:buChar char="–"/>
              <a:defRPr sz="1600">
                <a:solidFill>
                  <a:srgbClr val="004494"/>
                </a:solidFill>
                <a:latin typeface="Verdana" pitchFamily="34" charset="0"/>
                <a:ea typeface="MS PGothic" pitchFamily="34" charset="-128"/>
              </a:defRPr>
            </a:lvl9pPr>
          </a:lstStyle>
          <a:p>
            <a:pPr eaLnBrk="1" hangingPunct="1">
              <a:lnSpc>
                <a:spcPct val="100000"/>
              </a:lnSpc>
              <a:spcBef>
                <a:spcPct val="50000"/>
              </a:spcBef>
              <a:buClrTx/>
            </a:pPr>
            <a:r>
              <a:rPr lang="en-US" altLang="it-IT" sz="1200" dirty="0" smtClean="0">
                <a:solidFill>
                  <a:schemeClr val="tx1"/>
                </a:solidFill>
                <a:cs typeface="Arial" charset="0"/>
              </a:rPr>
              <a:t>LMDZ S2-N2O: </a:t>
            </a:r>
          </a:p>
          <a:p>
            <a:pPr eaLnBrk="1" hangingPunct="1">
              <a:lnSpc>
                <a:spcPct val="100000"/>
              </a:lnSpc>
              <a:spcBef>
                <a:spcPct val="50000"/>
              </a:spcBef>
              <a:buClrTx/>
            </a:pPr>
            <a:r>
              <a:rPr lang="en-US" altLang="it-IT" sz="1200" dirty="0" smtClean="0">
                <a:solidFill>
                  <a:schemeClr val="tx1"/>
                </a:solidFill>
                <a:cs typeface="Arial" charset="0"/>
              </a:rPr>
              <a:t>global total: 12.1 </a:t>
            </a:r>
            <a:r>
              <a:rPr lang="en-US" altLang="it-IT" sz="1200" dirty="0" err="1" smtClean="0">
                <a:solidFill>
                  <a:schemeClr val="tx1"/>
                </a:solidFill>
                <a:cs typeface="Arial" charset="0"/>
              </a:rPr>
              <a:t>Tg</a:t>
            </a:r>
            <a:r>
              <a:rPr lang="en-US" altLang="it-IT" sz="1200" dirty="0" smtClean="0">
                <a:solidFill>
                  <a:schemeClr val="tx1"/>
                </a:solidFill>
                <a:cs typeface="Arial" charset="0"/>
              </a:rPr>
              <a:t> N2O yr</a:t>
            </a:r>
            <a:r>
              <a:rPr lang="en-US" altLang="it-IT" sz="1200" baseline="30000" dirty="0" smtClean="0">
                <a:solidFill>
                  <a:schemeClr val="tx1"/>
                </a:solidFill>
                <a:cs typeface="Arial" charset="0"/>
              </a:rPr>
              <a:t>-1</a:t>
            </a:r>
          </a:p>
        </p:txBody>
      </p:sp>
      <p:sp>
        <p:nvSpPr>
          <p:cNvPr id="11" name="Text Box 4"/>
          <p:cNvSpPr txBox="1">
            <a:spLocks noChangeArrowheads="1"/>
          </p:cNvSpPr>
          <p:nvPr/>
        </p:nvSpPr>
        <p:spPr bwMode="auto">
          <a:xfrm>
            <a:off x="5270122" y="4821655"/>
            <a:ext cx="3296135" cy="830997"/>
          </a:xfrm>
          <a:prstGeom prst="rect">
            <a:avLst/>
          </a:prstGeom>
          <a:solidFill>
            <a:srgbClr val="C0C0C0"/>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175" eaLnBrk="0" hangingPunct="0">
              <a:lnSpc>
                <a:spcPts val="2400"/>
              </a:lnSpc>
              <a:buClr>
                <a:srgbClr val="37ACDE"/>
              </a:buClr>
              <a:buFont typeface="Verdana" pitchFamily="34" charset="0"/>
              <a:defRPr>
                <a:solidFill>
                  <a:srgbClr val="004494"/>
                </a:solidFill>
                <a:latin typeface="Verdana" pitchFamily="34" charset="0"/>
                <a:ea typeface="MS PGothic" pitchFamily="34" charset="-128"/>
              </a:defRPr>
            </a:lvl1pPr>
            <a:lvl2pPr marL="742950" indent="-285750" eaLnBrk="0" hangingPunct="0">
              <a:lnSpc>
                <a:spcPts val="2400"/>
              </a:lnSpc>
              <a:buClr>
                <a:srgbClr val="37ACDE"/>
              </a:buClr>
              <a:buFont typeface="Verdana" pitchFamily="34" charset="0"/>
              <a:buChar char="•"/>
              <a:defRPr>
                <a:solidFill>
                  <a:srgbClr val="004494"/>
                </a:solidFill>
                <a:latin typeface="Verdana" pitchFamily="34" charset="0"/>
                <a:ea typeface="MS PGothic" pitchFamily="34" charset="-128"/>
              </a:defRPr>
            </a:lvl2pPr>
            <a:lvl3pPr marL="1143000" indent="-228600" eaLnBrk="0" hangingPunct="0">
              <a:lnSpc>
                <a:spcPts val="2400"/>
              </a:lnSpc>
              <a:buClr>
                <a:srgbClr val="37ACDE"/>
              </a:buClr>
              <a:buFont typeface="Wingdings" pitchFamily="2" charset="2"/>
              <a:buChar char="§"/>
              <a:defRPr sz="1600">
                <a:solidFill>
                  <a:srgbClr val="004494"/>
                </a:solidFill>
                <a:latin typeface="Verdana" pitchFamily="34" charset="0"/>
                <a:ea typeface="MS PGothic" pitchFamily="34" charset="-128"/>
              </a:defRPr>
            </a:lvl3pPr>
            <a:lvl4pPr marL="1600200" indent="-228600" eaLnBrk="0" hangingPunct="0">
              <a:lnSpc>
                <a:spcPts val="2400"/>
              </a:lnSpc>
              <a:buClr>
                <a:srgbClr val="37ACDE"/>
              </a:buClr>
              <a:buFont typeface="Arial" charset="0"/>
              <a:buChar char="•"/>
              <a:defRPr sz="1600">
                <a:solidFill>
                  <a:srgbClr val="004494"/>
                </a:solidFill>
                <a:latin typeface="Verdana" pitchFamily="34" charset="0"/>
                <a:ea typeface="MS PGothic" pitchFamily="34" charset="-128"/>
              </a:defRPr>
            </a:lvl4pPr>
            <a:lvl5pPr marL="2057400" indent="-228600" eaLnBrk="0" hangingPunct="0">
              <a:lnSpc>
                <a:spcPts val="2400"/>
              </a:lnSpc>
              <a:buClr>
                <a:srgbClr val="37ACDE"/>
              </a:buClr>
              <a:buFont typeface="Verdana" pitchFamily="34" charset="0"/>
              <a:buChar char="–"/>
              <a:defRPr sz="1600">
                <a:solidFill>
                  <a:srgbClr val="004494"/>
                </a:solidFill>
                <a:latin typeface="Verdana" pitchFamily="34" charset="0"/>
                <a:ea typeface="MS PGothic" pitchFamily="34" charset="-128"/>
              </a:defRPr>
            </a:lvl5pPr>
            <a:lvl6pPr marL="2514600" indent="-228600" eaLnBrk="0" fontAlgn="base" hangingPunct="0">
              <a:lnSpc>
                <a:spcPts val="2400"/>
              </a:lnSpc>
              <a:spcBef>
                <a:spcPct val="0"/>
              </a:spcBef>
              <a:spcAft>
                <a:spcPct val="0"/>
              </a:spcAft>
              <a:buClr>
                <a:srgbClr val="37ACDE"/>
              </a:buClr>
              <a:buFont typeface="Verdana" pitchFamily="34" charset="0"/>
              <a:buChar char="–"/>
              <a:defRPr sz="1600">
                <a:solidFill>
                  <a:srgbClr val="004494"/>
                </a:solidFill>
                <a:latin typeface="Verdana" pitchFamily="34" charset="0"/>
                <a:ea typeface="MS PGothic" pitchFamily="34" charset="-128"/>
              </a:defRPr>
            </a:lvl6pPr>
            <a:lvl7pPr marL="2971800" indent="-228600" eaLnBrk="0" fontAlgn="base" hangingPunct="0">
              <a:lnSpc>
                <a:spcPts val="2400"/>
              </a:lnSpc>
              <a:spcBef>
                <a:spcPct val="0"/>
              </a:spcBef>
              <a:spcAft>
                <a:spcPct val="0"/>
              </a:spcAft>
              <a:buClr>
                <a:srgbClr val="37ACDE"/>
              </a:buClr>
              <a:buFont typeface="Verdana" pitchFamily="34" charset="0"/>
              <a:buChar char="–"/>
              <a:defRPr sz="1600">
                <a:solidFill>
                  <a:srgbClr val="004494"/>
                </a:solidFill>
                <a:latin typeface="Verdana" pitchFamily="34" charset="0"/>
                <a:ea typeface="MS PGothic" pitchFamily="34" charset="-128"/>
              </a:defRPr>
            </a:lvl7pPr>
            <a:lvl8pPr marL="3429000" indent="-228600" eaLnBrk="0" fontAlgn="base" hangingPunct="0">
              <a:lnSpc>
                <a:spcPts val="2400"/>
              </a:lnSpc>
              <a:spcBef>
                <a:spcPct val="0"/>
              </a:spcBef>
              <a:spcAft>
                <a:spcPct val="0"/>
              </a:spcAft>
              <a:buClr>
                <a:srgbClr val="37ACDE"/>
              </a:buClr>
              <a:buFont typeface="Verdana" pitchFamily="34" charset="0"/>
              <a:buChar char="–"/>
              <a:defRPr sz="1600">
                <a:solidFill>
                  <a:srgbClr val="004494"/>
                </a:solidFill>
                <a:latin typeface="Verdana" pitchFamily="34" charset="0"/>
                <a:ea typeface="MS PGothic" pitchFamily="34" charset="-128"/>
              </a:defRPr>
            </a:lvl8pPr>
            <a:lvl9pPr marL="3886200" indent="-228600" eaLnBrk="0" fontAlgn="base" hangingPunct="0">
              <a:lnSpc>
                <a:spcPts val="2400"/>
              </a:lnSpc>
              <a:spcBef>
                <a:spcPct val="0"/>
              </a:spcBef>
              <a:spcAft>
                <a:spcPct val="0"/>
              </a:spcAft>
              <a:buClr>
                <a:srgbClr val="37ACDE"/>
              </a:buClr>
              <a:buFont typeface="Verdana" pitchFamily="34" charset="0"/>
              <a:buChar char="–"/>
              <a:defRPr sz="1600">
                <a:solidFill>
                  <a:srgbClr val="004494"/>
                </a:solidFill>
                <a:latin typeface="Verdana" pitchFamily="34" charset="0"/>
                <a:ea typeface="MS PGothic" pitchFamily="34" charset="-128"/>
              </a:defRPr>
            </a:lvl9pPr>
          </a:lstStyle>
          <a:p>
            <a:pPr eaLnBrk="1" hangingPunct="1">
              <a:lnSpc>
                <a:spcPct val="100000"/>
              </a:lnSpc>
              <a:spcBef>
                <a:spcPct val="50000"/>
              </a:spcBef>
              <a:buClrTx/>
            </a:pPr>
            <a:r>
              <a:rPr lang="en-US" altLang="it-IT" sz="1200" dirty="0" smtClean="0">
                <a:solidFill>
                  <a:schemeClr val="tx1"/>
                </a:solidFill>
                <a:cs typeface="Arial" charset="0"/>
              </a:rPr>
              <a:t>TRANSCOM [Thompson et al., 2014]</a:t>
            </a:r>
          </a:p>
          <a:p>
            <a:pPr eaLnBrk="1" hangingPunct="1">
              <a:lnSpc>
                <a:spcPct val="100000"/>
              </a:lnSpc>
              <a:spcBef>
                <a:spcPct val="50000"/>
              </a:spcBef>
              <a:buClrTx/>
            </a:pPr>
            <a:r>
              <a:rPr lang="en-US" altLang="it-IT" sz="1200" dirty="0" smtClean="0">
                <a:solidFill>
                  <a:schemeClr val="tx1"/>
                </a:solidFill>
                <a:cs typeface="Arial" charset="0"/>
              </a:rPr>
              <a:t>global total (2006-2009): </a:t>
            </a:r>
          </a:p>
          <a:p>
            <a:pPr eaLnBrk="1" hangingPunct="1">
              <a:lnSpc>
                <a:spcPct val="100000"/>
              </a:lnSpc>
              <a:spcBef>
                <a:spcPct val="50000"/>
              </a:spcBef>
              <a:buClrTx/>
            </a:pPr>
            <a:r>
              <a:rPr lang="en-US" altLang="it-IT" sz="1200" dirty="0" smtClean="0">
                <a:solidFill>
                  <a:schemeClr val="tx1"/>
                </a:solidFill>
                <a:cs typeface="Arial" charset="0"/>
              </a:rPr>
              <a:t>22.2-30.5 </a:t>
            </a:r>
            <a:r>
              <a:rPr lang="en-US" altLang="it-IT" sz="1200" dirty="0" err="1" smtClean="0">
                <a:solidFill>
                  <a:schemeClr val="tx1"/>
                </a:solidFill>
                <a:cs typeface="Arial" charset="0"/>
              </a:rPr>
              <a:t>Tg</a:t>
            </a:r>
            <a:r>
              <a:rPr lang="en-US" altLang="it-IT" sz="1200" dirty="0" smtClean="0">
                <a:solidFill>
                  <a:schemeClr val="tx1"/>
                </a:solidFill>
                <a:cs typeface="Arial" charset="0"/>
              </a:rPr>
              <a:t> N2O yr</a:t>
            </a:r>
            <a:r>
              <a:rPr lang="en-US" altLang="it-IT" sz="1200" baseline="30000" dirty="0" smtClean="0">
                <a:solidFill>
                  <a:schemeClr val="tx1"/>
                </a:solidFill>
                <a:cs typeface="Arial" charset="0"/>
              </a:rPr>
              <a:t>-1</a:t>
            </a:r>
          </a:p>
        </p:txBody>
      </p:sp>
    </p:spTree>
    <p:extLst>
      <p:ext uri="{BB962C8B-B14F-4D97-AF65-F5344CB8AC3E}">
        <p14:creationId xmlns:p14="http://schemas.microsoft.com/office/powerpoint/2010/main" val="154944066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4138"/>
            <a:ext cx="9144000" cy="369332"/>
          </a:xfrm>
        </p:spPr>
        <p:txBody>
          <a:bodyPr/>
          <a:lstStyle/>
          <a:p>
            <a:pPr>
              <a:defRPr/>
            </a:pPr>
            <a:r>
              <a:rPr lang="it-IT" sz="2400" dirty="0" smtClean="0"/>
              <a:t>European N</a:t>
            </a:r>
            <a:r>
              <a:rPr lang="it-IT" sz="2400" baseline="-25000" dirty="0" smtClean="0"/>
              <a:t>2</a:t>
            </a:r>
            <a:r>
              <a:rPr lang="it-IT" sz="2400" dirty="0" smtClean="0"/>
              <a:t>O emissions - country totals NWE</a:t>
            </a:r>
            <a:endParaRPr lang="it-IT" sz="2400" dirty="0"/>
          </a:p>
        </p:txBody>
      </p:sp>
      <p:sp>
        <p:nvSpPr>
          <p:cNvPr id="8" name="Rectangle 23"/>
          <p:cNvSpPr txBox="1">
            <a:spLocks noChangeArrowheads="1"/>
          </p:cNvSpPr>
          <p:nvPr/>
        </p:nvSpPr>
        <p:spPr bwMode="auto">
          <a:xfrm>
            <a:off x="0" y="6648450"/>
            <a:ext cx="4262162" cy="221018"/>
          </a:xfrm>
          <a:prstGeom prst="rect">
            <a:avLst/>
          </a:prstGeom>
          <a:solidFill>
            <a:srgbClr val="004494"/>
          </a:solidFill>
          <a:ln>
            <a:noFill/>
          </a:ln>
          <a:effectLst/>
          <a:extLst>
            <a:ext uri="{FAA26D3D-D897-4be2-8F04-BA451C77F1D7}"/>
          </a:extLst>
        </p:spPr>
        <p:txBody>
          <a:bodyPr wrap="square" lIns="36000" tIns="18000" rIns="0" bIns="18000">
            <a:spAutoFit/>
          </a:bodyPr>
          <a:lstStyle>
            <a:defPPr>
              <a:defRPr lang="en-US"/>
            </a:defPPr>
            <a:lvl1pPr algn="r" rtl="0" eaLnBrk="0" fontAlgn="base" hangingPunct="0">
              <a:spcBef>
                <a:spcPct val="0"/>
              </a:spcBef>
              <a:spcAft>
                <a:spcPct val="0"/>
              </a:spcAft>
              <a:defRPr sz="1200" b="0" kern="1200">
                <a:solidFill>
                  <a:srgbClr val="0F5494"/>
                </a:solidFill>
                <a:latin typeface="Verdana" pitchFamily="34" charset="0"/>
                <a:ea typeface="MS PGothic" pitchFamily="34" charset="-128"/>
                <a:cs typeface="+mn-cs"/>
              </a:defRPr>
            </a:lvl1pPr>
            <a:lvl2pPr marL="742950" indent="-28575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2pPr>
            <a:lvl3pPr marL="1143000" indent="-22860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3pPr>
            <a:lvl4pPr marL="1600200" indent="-22860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4pPr>
            <a:lvl5pPr marL="2057400" indent="-22860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5pPr>
            <a:lvl6pPr marL="25146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6pPr>
            <a:lvl7pPr marL="29718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7pPr>
            <a:lvl8pPr marL="34290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8pPr>
            <a:lvl9pPr marL="38862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9pPr>
          </a:lstStyle>
          <a:p>
            <a:pPr algn="l" eaLnBrk="1" hangingPunct="1">
              <a:defRPr/>
            </a:pPr>
            <a:r>
              <a:rPr lang="en-US" altLang="it-IT" dirty="0" smtClean="0">
                <a:solidFill>
                  <a:schemeClr val="bg1"/>
                </a:solidFill>
                <a:latin typeface="+mn-lt"/>
              </a:rPr>
              <a:t> </a:t>
            </a:r>
            <a:r>
              <a:rPr lang="en-US" altLang="it-IT" dirty="0">
                <a:solidFill>
                  <a:schemeClr val="bg1"/>
                </a:solidFill>
                <a:latin typeface="+mn-lt"/>
              </a:rPr>
              <a:t> </a:t>
            </a:r>
            <a:r>
              <a:rPr lang="en-US" altLang="it-IT" dirty="0" err="1">
                <a:solidFill>
                  <a:schemeClr val="bg1"/>
                </a:solidFill>
                <a:latin typeface="+mn-lt"/>
              </a:rPr>
              <a:t>InGOS</a:t>
            </a:r>
            <a:r>
              <a:rPr lang="en-US" altLang="it-IT" dirty="0">
                <a:solidFill>
                  <a:schemeClr val="bg1"/>
                </a:solidFill>
                <a:latin typeface="+mn-lt"/>
              </a:rPr>
              <a:t> 2nd Periodic Meeting</a:t>
            </a:r>
            <a:endParaRPr lang="en-GB" altLang="it-IT" dirty="0" smtClean="0">
              <a:solidFill>
                <a:schemeClr val="bg1"/>
              </a:solidFill>
              <a:latin typeface="+mn-lt"/>
            </a:endParaRPr>
          </a:p>
        </p:txBody>
      </p:sp>
      <p:sp>
        <p:nvSpPr>
          <p:cNvPr id="6" name="Rectangle 23"/>
          <p:cNvSpPr txBox="1">
            <a:spLocks noChangeArrowheads="1"/>
          </p:cNvSpPr>
          <p:nvPr/>
        </p:nvSpPr>
        <p:spPr bwMode="auto">
          <a:xfrm>
            <a:off x="4881563" y="6648450"/>
            <a:ext cx="4262437" cy="220663"/>
          </a:xfrm>
          <a:prstGeom prst="rect">
            <a:avLst/>
          </a:prstGeom>
          <a:solidFill>
            <a:srgbClr val="004494"/>
          </a:solidFill>
          <a:ln>
            <a:noFill/>
          </a:ln>
          <a:effectLst/>
          <a:extLst>
            <a:ext uri="{FAA26D3D-D897-4be2-8F04-BA451C77F1D7}"/>
          </a:extLst>
        </p:spPr>
        <p:txBody>
          <a:bodyPr lIns="0" tIns="18000" rIns="36000" bIns="18000">
            <a:spAutoFit/>
          </a:bodyPr>
          <a:lstStyle>
            <a:defPPr>
              <a:defRPr lang="en-US"/>
            </a:defPPr>
            <a:lvl1pPr algn="r" rtl="0" eaLnBrk="0" fontAlgn="base" hangingPunct="0">
              <a:spcBef>
                <a:spcPct val="0"/>
              </a:spcBef>
              <a:spcAft>
                <a:spcPct val="0"/>
              </a:spcAft>
              <a:defRPr sz="1200" b="0" kern="1200">
                <a:solidFill>
                  <a:srgbClr val="0F5494"/>
                </a:solidFill>
                <a:latin typeface="Verdana" pitchFamily="34" charset="0"/>
                <a:ea typeface="MS PGothic" pitchFamily="34" charset="-128"/>
                <a:cs typeface="+mn-cs"/>
              </a:defRPr>
            </a:lvl1pPr>
            <a:lvl2pPr marL="742950" indent="-28575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2pPr>
            <a:lvl3pPr marL="1143000" indent="-22860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3pPr>
            <a:lvl4pPr marL="1600200" indent="-22860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4pPr>
            <a:lvl5pPr marL="2057400" indent="-228600" algn="l" rtl="0" eaLnBrk="0" fontAlgn="base" hangingPunct="0">
              <a:spcBef>
                <a:spcPct val="0"/>
              </a:spcBef>
              <a:spcAft>
                <a:spcPct val="0"/>
              </a:spcAft>
              <a:defRPr sz="1200" b="1" kern="1200">
                <a:solidFill>
                  <a:srgbClr val="0F5494"/>
                </a:solidFill>
                <a:latin typeface="Verdana" pitchFamily="34" charset="0"/>
                <a:ea typeface="MS PGothic" pitchFamily="34" charset="-128"/>
                <a:cs typeface="+mn-cs"/>
              </a:defRPr>
            </a:lvl5pPr>
            <a:lvl6pPr marL="25146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6pPr>
            <a:lvl7pPr marL="29718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7pPr>
            <a:lvl8pPr marL="34290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8pPr>
            <a:lvl9pPr marL="3886200" indent="-228600" algn="l" defTabSz="914400" rtl="0" eaLnBrk="0" fontAlgn="base" latinLnBrk="0" hangingPunct="0">
              <a:spcBef>
                <a:spcPct val="0"/>
              </a:spcBef>
              <a:spcAft>
                <a:spcPct val="0"/>
              </a:spcAft>
              <a:defRPr sz="1200" b="1" kern="1200">
                <a:solidFill>
                  <a:srgbClr val="0F5494"/>
                </a:solidFill>
                <a:latin typeface="Verdana" pitchFamily="34" charset="0"/>
                <a:ea typeface="MS PGothic" pitchFamily="34" charset="-128"/>
                <a:cs typeface="+mn-cs"/>
              </a:defRPr>
            </a:lvl9pPr>
          </a:lstStyle>
          <a:p>
            <a:pPr eaLnBrk="1" hangingPunct="1">
              <a:defRPr/>
            </a:pPr>
            <a:r>
              <a:rPr lang="en-US" altLang="it-IT" dirty="0" smtClean="0">
                <a:solidFill>
                  <a:schemeClr val="bg1"/>
                </a:solidFill>
                <a:latin typeface="Arial" charset="0"/>
              </a:rPr>
              <a:t>Firenze, 14-16 October 2014                                                 </a:t>
            </a:r>
            <a:fld id="{F05033B7-C38C-4C35-9939-5DB14AF843DE}" type="slidenum">
              <a:rPr lang="en-US" altLang="it-IT" smtClean="0">
                <a:solidFill>
                  <a:schemeClr val="bg1"/>
                </a:solidFill>
                <a:latin typeface="+mn-lt"/>
              </a:rPr>
              <a:pPr eaLnBrk="1" hangingPunct="1">
                <a:defRPr/>
              </a:pPr>
              <a:t>9</a:t>
            </a:fld>
            <a:endParaRPr lang="en-GB" altLang="it-IT" dirty="0" smtClean="0">
              <a:solidFill>
                <a:schemeClr val="bg1"/>
              </a:solidFill>
              <a:latin typeface="+mn-lt"/>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0000" y="972000"/>
            <a:ext cx="8362800" cy="5703957"/>
          </a:xfrm>
          <a:prstGeom prst="rect">
            <a:avLst/>
          </a:prstGeom>
        </p:spPr>
      </p:pic>
    </p:spTree>
    <p:extLst>
      <p:ext uri="{BB962C8B-B14F-4D97-AF65-F5344CB8AC3E}">
        <p14:creationId xmlns:p14="http://schemas.microsoft.com/office/powerpoint/2010/main" val="161304740"/>
      </p:ext>
    </p:extLst>
  </p:cSld>
  <p:clrMapOvr>
    <a:masterClrMapping/>
  </p:clrMapOvr>
  <p:timing>
    <p:tnLst>
      <p:par>
        <p:cTn id="1" dur="indefinite" restart="never" nodeType="tmRoot"/>
      </p:par>
    </p:tnLst>
  </p:timing>
</p:sld>
</file>

<file path=ppt/theme/theme1.xml><?xml version="1.0" encoding="utf-8"?>
<a:theme xmlns:a="http://schemas.openxmlformats.org/drawingml/2006/main" name="JRC_Slide_Template_EN">
  <a:themeElements>
    <a:clrScheme name="Slide_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lide_Master">
      <a:majorFont>
        <a:latin typeface="Verdana"/>
        <a:ea typeface="ＭＳ Ｐゴシック"/>
        <a:cs typeface=""/>
      </a:majorFont>
      <a:minorFont>
        <a:latin typeface="Verdan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3175" marR="0" indent="0" algn="l" defTabSz="914400" rtl="0" eaLnBrk="1" fontAlgn="base" latinLnBrk="0" hangingPunct="1">
          <a:lnSpc>
            <a:spcPct val="100000"/>
          </a:lnSpc>
          <a:spcBef>
            <a:spcPct val="0"/>
          </a:spcBef>
          <a:spcAft>
            <a:spcPct val="0"/>
          </a:spcAft>
          <a:buClrTx/>
          <a:buSzTx/>
          <a:buFontTx/>
          <a:buNone/>
          <a:tabLst/>
          <a:defRPr kumimoji="0" lang="en-GB" sz="7600" b="1" i="0" u="none" strike="noStrike" cap="none" normalizeH="0" baseline="0">
            <a:ln>
              <a:noFill/>
            </a:ln>
            <a:solidFill>
              <a:srgbClr val="FFD624"/>
            </a:solidFill>
            <a:effectLst/>
            <a:latin typeface="Verdana" charset="0"/>
            <a:ea typeface="ＭＳ Ｐゴシック"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3175" marR="0" indent="0" algn="l" defTabSz="914400" rtl="0" eaLnBrk="1" fontAlgn="base" latinLnBrk="0" hangingPunct="1">
          <a:lnSpc>
            <a:spcPct val="100000"/>
          </a:lnSpc>
          <a:spcBef>
            <a:spcPct val="0"/>
          </a:spcBef>
          <a:spcAft>
            <a:spcPct val="0"/>
          </a:spcAft>
          <a:buClrTx/>
          <a:buSzTx/>
          <a:buFontTx/>
          <a:buNone/>
          <a:tabLst/>
          <a:defRPr kumimoji="0" lang="en-GB" sz="7600" b="1" i="0" u="none" strike="noStrike" cap="none" normalizeH="0" baseline="0">
            <a:ln>
              <a:noFill/>
            </a:ln>
            <a:solidFill>
              <a:srgbClr val="FFD624"/>
            </a:solidFill>
            <a:effectLst/>
            <a:latin typeface="Verdana" charset="0"/>
            <a:ea typeface="ＭＳ Ｐゴシック" charset="0"/>
          </a:defRPr>
        </a:defPPr>
      </a:lstStyle>
    </a:lnDef>
  </a:objectDefaults>
  <a:extraClrSchemeLst>
    <a:extraClrScheme>
      <a:clrScheme name="Slide_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lide_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lide_Mast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lide_Mast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lide_Mast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lide_Mast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lide_Mast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lide_Mast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lide_Mast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lide_Mast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lide_Mast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lide_Mast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JRC_Slide_Template_EN</Template>
  <TotalTime>5852</TotalTime>
  <Words>1598</Words>
  <Application>Microsoft Office PowerPoint</Application>
  <PresentationFormat>On-screen Show (4:3)</PresentationFormat>
  <Paragraphs>310</Paragraphs>
  <Slides>46</Slides>
  <Notes>1</Notes>
  <HiddenSlides>0</HiddenSlides>
  <MMClips>0</MMClips>
  <ScaleCrop>false</ScaleCrop>
  <HeadingPairs>
    <vt:vector size="4" baseType="variant">
      <vt:variant>
        <vt:lpstr>Theme</vt:lpstr>
      </vt:variant>
      <vt:variant>
        <vt:i4>1</vt:i4>
      </vt:variant>
      <vt:variant>
        <vt:lpstr>Slide Titles</vt:lpstr>
      </vt:variant>
      <vt:variant>
        <vt:i4>46</vt:i4>
      </vt:variant>
    </vt:vector>
  </HeadingPairs>
  <TitlesOfParts>
    <vt:vector size="47" baseType="lpstr">
      <vt:lpstr>JRC_Slide_Template_EN</vt:lpstr>
      <vt:lpstr>Task 15.2: Modeling of N2O</vt:lpstr>
      <vt:lpstr>N2O inversions</vt:lpstr>
      <vt:lpstr>European N2O emissions 2006-2011 S1</vt:lpstr>
      <vt:lpstr>European N2O emissions 2010-2011 S1</vt:lpstr>
      <vt:lpstr>European N2O emissions 2010-2011 S2</vt:lpstr>
      <vt:lpstr>European N2O emissions 2010-2011 S4</vt:lpstr>
      <vt:lpstr>European N2O emissions 2010-2011 S3</vt:lpstr>
      <vt:lpstr>Global N2O emissions 2010-2011 S2</vt:lpstr>
      <vt:lpstr>European N2O emissions - country totals NWE</vt:lpstr>
      <vt:lpstr>European N2O emissions - country totals NEE</vt:lpstr>
      <vt:lpstr>N2O station timeseries 2006-2012 (1)</vt:lpstr>
      <vt:lpstr>N2O station timeseries 2006-2012 (2) </vt:lpstr>
      <vt:lpstr>N2O station timeseries 2006-2012 (3) </vt:lpstr>
      <vt:lpstr>N2O station timeseries 2006-2012 (4) </vt:lpstr>
      <vt:lpstr>N2O station timeseries 2006-2012 (5) </vt:lpstr>
      <vt:lpstr>N2O station timeseries 2006-2012 (6) </vt:lpstr>
      <vt:lpstr>N2O station timeseries 2006-2012 (7) </vt:lpstr>
      <vt:lpstr>N2O station timeseries 2006-2012 (8) </vt:lpstr>
      <vt:lpstr>N2O station timeseries 2006-2012 (9) </vt:lpstr>
      <vt:lpstr>N2O station timeseries 2006-2012 (10) </vt:lpstr>
      <vt:lpstr>N2O station timeseries 2006-2012 (11) </vt:lpstr>
      <vt:lpstr>N2O station timeseries LSCE flask sites </vt:lpstr>
      <vt:lpstr>N2O station timeseries LSCE flask sites </vt:lpstr>
      <vt:lpstr>N2O station timeseries 2011 ZEP</vt:lpstr>
      <vt:lpstr>N2O station timeseries 2011 PAL</vt:lpstr>
      <vt:lpstr>N2O station timeseries 2011 MHD</vt:lpstr>
      <vt:lpstr>N2O station timeseries 2011 BI5</vt:lpstr>
      <vt:lpstr>N2O station timeseries 2011 CB4</vt:lpstr>
      <vt:lpstr>N2O station timeseries 2011 OX3</vt:lpstr>
      <vt:lpstr>N2O station timeseries 2011 HEI</vt:lpstr>
      <vt:lpstr>N2O station timeseries 2011 GIF</vt:lpstr>
      <vt:lpstr>N2O station timeseries 2011 TR4</vt:lpstr>
      <vt:lpstr>N2O station timeseries 2011 SCH</vt:lpstr>
      <vt:lpstr>N2O station timeseries 2011 JFJ</vt:lpstr>
      <vt:lpstr>N2O station timeseries 2011 PUY</vt:lpstr>
      <vt:lpstr>statistics S1-N2O 2006-2011</vt:lpstr>
      <vt:lpstr>statistics S1-N2O 2010-2011</vt:lpstr>
      <vt:lpstr>statistics S1-N2O 2010-2011 (SEL)</vt:lpstr>
      <vt:lpstr>statistics S2-N2O 2010-2011</vt:lpstr>
      <vt:lpstr>statistics S4-N2O 2010-2011</vt:lpstr>
      <vt:lpstr>conclusions</vt:lpstr>
      <vt:lpstr>InGOS uncertainty estimates</vt:lpstr>
      <vt:lpstr>statistical uncertainties</vt:lpstr>
      <vt:lpstr>systematic uncertainties</vt:lpstr>
      <vt:lpstr>systematic uncertainties</vt:lpstr>
      <vt:lpstr>JRA3 deliverables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Joint Research Centre</dc:title>
  <dc:creator>Grainne Mulhern</dc:creator>
  <cp:lastModifiedBy>Peter Bergamaschi</cp:lastModifiedBy>
  <cp:revision>179</cp:revision>
  <dcterms:created xsi:type="dcterms:W3CDTF">2012-03-21T15:19:35Z</dcterms:created>
  <dcterms:modified xsi:type="dcterms:W3CDTF">2014-10-14T08:34:31Z</dcterms:modified>
</cp:coreProperties>
</file>